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1.png" ContentType="image/png"/>
  <Override PartName="/ppt/media/image7.jpeg" ContentType="image/jpeg"/>
  <Override PartName="/ppt/media/image2.png" ContentType="image/png"/>
  <Override PartName="/ppt/media/image17.jpeg" ContentType="image/jpeg"/>
  <Override PartName="/ppt/media/image3.png" ContentType="image/png"/>
  <Override PartName="/ppt/media/image4.png" ContentType="image/png"/>
  <Override PartName="/ppt/media/image5.png" ContentType="image/png"/>
  <Override PartName="/ppt/media/image6.png" ContentType="image/png"/>
  <Override PartName="/ppt/media/image8.png" ContentType="image/png"/>
  <Override PartName="/ppt/media/image23.jpeg" ContentType="image/jpeg"/>
  <Override PartName="/ppt/media/image9.jpeg" ContentType="image/jpe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jpeg" ContentType="image/jpeg"/>
  <Override PartName="/ppt/media/image16.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4.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24"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25" name="PlaceHolder 3"/>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27"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28"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29"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30" name="PlaceHolder 5"/>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32"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33"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34" name="PlaceHolder 4"/>
          <p:cNvSpPr>
            <a:spLocks noGrp="1"/>
          </p:cNvSpPr>
          <p:nvPr>
            <p:ph/>
          </p:nvPr>
        </p:nvSpPr>
        <p:spPr>
          <a:xfrm>
            <a:off x="61020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35" name="PlaceHolder 5"/>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36" name="PlaceHolder 6"/>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37" name="PlaceHolder 7"/>
          <p:cNvSpPr>
            <a:spLocks noGrp="1"/>
          </p:cNvSpPr>
          <p:nvPr>
            <p:ph/>
          </p:nvPr>
        </p:nvSpPr>
        <p:spPr>
          <a:xfrm>
            <a:off x="61020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41" name="PlaceHolder 2"/>
          <p:cNvSpPr>
            <a:spLocks noGrp="1"/>
          </p:cNvSpPr>
          <p:nvPr>
            <p:ph type="subTitle"/>
          </p:nvPr>
        </p:nvSpPr>
        <p:spPr>
          <a:xfrm>
            <a:off x="609480" y="-1650960"/>
            <a:ext cx="360" cy="104828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43"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45"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46" name="PlaceHolder 3"/>
          <p:cNvSpPr>
            <a:spLocks noGrp="1"/>
          </p:cNvSpPr>
          <p:nvPr>
            <p:ph/>
          </p:nvPr>
        </p:nvSpPr>
        <p:spPr>
          <a:xfrm>
            <a:off x="60984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240"/>
            <a:ext cx="10966680" cy="53096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50"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51" name="PlaceHolder 3"/>
          <p:cNvSpPr>
            <a:spLocks noGrp="1"/>
          </p:cNvSpPr>
          <p:nvPr>
            <p:ph/>
          </p:nvPr>
        </p:nvSpPr>
        <p:spPr>
          <a:xfrm>
            <a:off x="60984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52"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3" name="PlaceHolder 2"/>
          <p:cNvSpPr>
            <a:spLocks noGrp="1"/>
          </p:cNvSpPr>
          <p:nvPr>
            <p:ph type="subTitle"/>
          </p:nvPr>
        </p:nvSpPr>
        <p:spPr>
          <a:xfrm>
            <a:off x="609480" y="-1650960"/>
            <a:ext cx="360" cy="104828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54"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55"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56" name="PlaceHolder 4"/>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58"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59"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60"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62"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63" name="PlaceHolder 3"/>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65"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66"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67"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68" name="PlaceHolder 5"/>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70"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71"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72" name="PlaceHolder 4"/>
          <p:cNvSpPr>
            <a:spLocks noGrp="1"/>
          </p:cNvSpPr>
          <p:nvPr>
            <p:ph/>
          </p:nvPr>
        </p:nvSpPr>
        <p:spPr>
          <a:xfrm>
            <a:off x="61020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73" name="PlaceHolder 5"/>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74" name="PlaceHolder 6"/>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75" name="PlaceHolder 7"/>
          <p:cNvSpPr>
            <a:spLocks noGrp="1"/>
          </p:cNvSpPr>
          <p:nvPr>
            <p:ph/>
          </p:nvPr>
        </p:nvSpPr>
        <p:spPr>
          <a:xfrm>
            <a:off x="61020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80" name="PlaceHolder 2"/>
          <p:cNvSpPr>
            <a:spLocks noGrp="1"/>
          </p:cNvSpPr>
          <p:nvPr>
            <p:ph type="subTitle"/>
          </p:nvPr>
        </p:nvSpPr>
        <p:spPr>
          <a:xfrm>
            <a:off x="609480" y="-1650960"/>
            <a:ext cx="360" cy="104828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82"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84"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85" name="PlaceHolder 3"/>
          <p:cNvSpPr>
            <a:spLocks noGrp="1"/>
          </p:cNvSpPr>
          <p:nvPr>
            <p:ph/>
          </p:nvPr>
        </p:nvSpPr>
        <p:spPr>
          <a:xfrm>
            <a:off x="60984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5"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609480" y="273240"/>
            <a:ext cx="10966680" cy="53096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89"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90" name="PlaceHolder 3"/>
          <p:cNvSpPr>
            <a:spLocks noGrp="1"/>
          </p:cNvSpPr>
          <p:nvPr>
            <p:ph/>
          </p:nvPr>
        </p:nvSpPr>
        <p:spPr>
          <a:xfrm>
            <a:off x="60984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91"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93"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94"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95" name="PlaceHolder 4"/>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97"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98"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99"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01"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02" name="PlaceHolder 3"/>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04"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05"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06"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07" name="PlaceHolder 5"/>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09"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10"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11" name="PlaceHolder 4"/>
          <p:cNvSpPr>
            <a:spLocks noGrp="1"/>
          </p:cNvSpPr>
          <p:nvPr>
            <p:ph/>
          </p:nvPr>
        </p:nvSpPr>
        <p:spPr>
          <a:xfrm>
            <a:off x="61020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12" name="PlaceHolder 5"/>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13" name="PlaceHolder 6"/>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14" name="PlaceHolder 7"/>
          <p:cNvSpPr>
            <a:spLocks noGrp="1"/>
          </p:cNvSpPr>
          <p:nvPr>
            <p:ph/>
          </p:nvPr>
        </p:nvSpPr>
        <p:spPr>
          <a:xfrm>
            <a:off x="61020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19" name="PlaceHolder 2"/>
          <p:cNvSpPr>
            <a:spLocks noGrp="1"/>
          </p:cNvSpPr>
          <p:nvPr>
            <p:ph type="subTitle"/>
          </p:nvPr>
        </p:nvSpPr>
        <p:spPr>
          <a:xfrm>
            <a:off x="609480" y="-1650960"/>
            <a:ext cx="360" cy="104828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21"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7"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8" name="PlaceHolder 3"/>
          <p:cNvSpPr>
            <a:spLocks noGrp="1"/>
          </p:cNvSpPr>
          <p:nvPr>
            <p:ph/>
          </p:nvPr>
        </p:nvSpPr>
        <p:spPr>
          <a:xfrm>
            <a:off x="60984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23"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124" name="PlaceHolder 3"/>
          <p:cNvSpPr>
            <a:spLocks noGrp="1"/>
          </p:cNvSpPr>
          <p:nvPr>
            <p:ph/>
          </p:nvPr>
        </p:nvSpPr>
        <p:spPr>
          <a:xfrm>
            <a:off x="60984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609480" y="273240"/>
            <a:ext cx="10966680" cy="53096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28"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29" name="PlaceHolder 3"/>
          <p:cNvSpPr>
            <a:spLocks noGrp="1"/>
          </p:cNvSpPr>
          <p:nvPr>
            <p:ph/>
          </p:nvPr>
        </p:nvSpPr>
        <p:spPr>
          <a:xfrm>
            <a:off x="60984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130"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32"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133"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34" name="PlaceHolder 4"/>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36"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37"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38"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40"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41" name="PlaceHolder 3"/>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43"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44"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45"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46" name="PlaceHolder 5"/>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48"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49"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50" name="PlaceHolder 4"/>
          <p:cNvSpPr>
            <a:spLocks noGrp="1"/>
          </p:cNvSpPr>
          <p:nvPr>
            <p:ph/>
          </p:nvPr>
        </p:nvSpPr>
        <p:spPr>
          <a:xfrm>
            <a:off x="61020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51" name="PlaceHolder 5"/>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52" name="PlaceHolder 6"/>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53" name="PlaceHolder 7"/>
          <p:cNvSpPr>
            <a:spLocks noGrp="1"/>
          </p:cNvSpPr>
          <p:nvPr>
            <p:ph/>
          </p:nvPr>
        </p:nvSpPr>
        <p:spPr>
          <a:xfrm>
            <a:off x="61020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240"/>
            <a:ext cx="10966680" cy="53096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2"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3" name="PlaceHolder 3"/>
          <p:cNvSpPr>
            <a:spLocks noGrp="1"/>
          </p:cNvSpPr>
          <p:nvPr>
            <p:ph/>
          </p:nvPr>
        </p:nvSpPr>
        <p:spPr>
          <a:xfrm>
            <a:off x="60984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14"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16" name="PlaceHolder 2"/>
          <p:cNvSpPr>
            <a:spLocks noGrp="1"/>
          </p:cNvSpPr>
          <p:nvPr>
            <p:ph/>
          </p:nvPr>
        </p:nvSpPr>
        <p:spPr>
          <a:xfrm>
            <a:off x="609480" y="1604520"/>
            <a:ext cx="360" cy="3971520"/>
          </a:xfrm>
          <a:prstGeom prst="rect">
            <a:avLst/>
          </a:prstGeom>
          <a:noFill/>
          <a:ln w="0">
            <a:noFill/>
          </a:ln>
        </p:spPr>
        <p:txBody>
          <a:bodyPr lIns="0" rIns="0" tIns="0" bIns="0" anchor="t">
            <a:normAutofit fontScale="38000"/>
          </a:bodyPr>
          <a:p>
            <a:endParaRPr b="0" lang="es-ES" sz="3200" spc="-1" strike="noStrike">
              <a:latin typeface="Arial"/>
            </a:endParaRPr>
          </a:p>
        </p:txBody>
      </p:sp>
      <p:sp>
        <p:nvSpPr>
          <p:cNvPr id="17"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18" name="PlaceHolder 4"/>
          <p:cNvSpPr>
            <a:spLocks noGrp="1"/>
          </p:cNvSpPr>
          <p:nvPr>
            <p:ph/>
          </p:nvPr>
        </p:nvSpPr>
        <p:spPr>
          <a:xfrm>
            <a:off x="60984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pPr algn="ctr"/>
            <a:endParaRPr b="0" lang="es-ES" sz="4400" spc="-1" strike="noStrike">
              <a:latin typeface="Arial"/>
            </a:endParaRPr>
          </a:p>
        </p:txBody>
      </p:sp>
      <p:sp>
        <p:nvSpPr>
          <p:cNvPr id="20" name="PlaceHolder 2"/>
          <p:cNvSpPr>
            <a:spLocks noGrp="1"/>
          </p:cNvSpPr>
          <p:nvPr>
            <p:ph/>
          </p:nvPr>
        </p:nvSpPr>
        <p:spPr>
          <a:xfrm>
            <a:off x="60948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21" name="PlaceHolder 3"/>
          <p:cNvSpPr>
            <a:spLocks noGrp="1"/>
          </p:cNvSpPr>
          <p:nvPr>
            <p:ph/>
          </p:nvPr>
        </p:nvSpPr>
        <p:spPr>
          <a:xfrm>
            <a:off x="609840" y="160452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
        <p:nvSpPr>
          <p:cNvPr id="22" name="PlaceHolder 4"/>
          <p:cNvSpPr>
            <a:spLocks noGrp="1"/>
          </p:cNvSpPr>
          <p:nvPr>
            <p:ph/>
          </p:nvPr>
        </p:nvSpPr>
        <p:spPr>
          <a:xfrm>
            <a:off x="609480" y="3679200"/>
            <a:ext cx="360" cy="1894320"/>
          </a:xfrm>
          <a:prstGeom prst="rect">
            <a:avLst/>
          </a:prstGeom>
          <a:noFill/>
          <a:ln w="0">
            <a:noFill/>
          </a:ln>
        </p:spPr>
        <p:txBody>
          <a:bodyPr lIns="0" rIns="0" tIns="0" bIns="0" anchor="t">
            <a:normAutofit fontScale="18000"/>
          </a:bodyPr>
          <a:p>
            <a:endParaRPr b="0" lang="es-E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es-ES" sz="4400" spc="-1" strike="noStrike">
                <a:latin typeface="Arial"/>
              </a:rPr>
              <a:t>Pulse para editar el formato del texto de título</a:t>
            </a:r>
            <a:endParaRPr b="0" lang="es-ES" sz="4400" spc="-1" strike="noStrike">
              <a:latin typeface="Arial"/>
            </a:endParaRPr>
          </a:p>
        </p:txBody>
      </p:sp>
      <p:sp>
        <p:nvSpPr>
          <p:cNvPr id="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ffffff"/>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ffffff"/>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ffffff"/>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ffffff"/>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ffffff"/>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ffffff"/>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r>
              <a:rPr b="0" lang="es-ES" sz="4400" spc="-1" strike="noStrike">
                <a:latin typeface="Arial"/>
              </a:rPr>
              <a:t>Pulse para editar el formato del texto de título</a:t>
            </a:r>
            <a:endParaRPr b="0" lang="es-ES" sz="4400" spc="-1" strike="noStrike">
              <a:latin typeface="Arial"/>
            </a:endParaRPr>
          </a:p>
        </p:txBody>
      </p:sp>
      <p:sp>
        <p:nvSpPr>
          <p:cNvPr id="3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s-ES" sz="3200" spc="-1" strike="noStrike">
                <a:latin typeface="Arial"/>
              </a:rPr>
              <a:t>Pulse para editar el formato de texto del esquema</a:t>
            </a:r>
            <a:endParaRPr b="0" lang="es-ES" sz="3200" spc="-1" strike="noStrike">
              <a:latin typeface="Arial"/>
            </a:endParaRPr>
          </a:p>
          <a:p>
            <a:pPr lvl="1" marL="864000" indent="-324000">
              <a:spcBef>
                <a:spcPts val="1134"/>
              </a:spcBef>
              <a:buClr>
                <a:srgbClr val="ffffff"/>
              </a:buClr>
              <a:buSzPct val="75000"/>
              <a:buFont typeface="Symbol" charset="2"/>
              <a:buChar char=""/>
            </a:pPr>
            <a:r>
              <a:rPr b="0" lang="es-ES" sz="2800" spc="-1" strike="noStrike">
                <a:latin typeface="Arial"/>
              </a:rPr>
              <a:t>Segundo nivel del esquema</a:t>
            </a:r>
            <a:endParaRPr b="0" lang="es-ES" sz="2800" spc="-1" strike="noStrike">
              <a:latin typeface="Arial"/>
            </a:endParaRPr>
          </a:p>
          <a:p>
            <a:pPr lvl="2" marL="1296000" indent="-288000">
              <a:spcBef>
                <a:spcPts val="850"/>
              </a:spcBef>
              <a:buClr>
                <a:srgbClr val="ffffff"/>
              </a:buClr>
              <a:buSzPct val="45000"/>
              <a:buFont typeface="Wingdings" charset="2"/>
              <a:buChar char=""/>
            </a:pPr>
            <a:r>
              <a:rPr b="0" lang="es-ES" sz="2400" spc="-1" strike="noStrike">
                <a:latin typeface="Arial"/>
              </a:rPr>
              <a:t>Tercer nivel del esquema</a:t>
            </a:r>
            <a:endParaRPr b="0" lang="es-ES" sz="2400" spc="-1" strike="noStrike">
              <a:latin typeface="Arial"/>
            </a:endParaRPr>
          </a:p>
          <a:p>
            <a:pPr lvl="3" marL="1728000" indent="-216000">
              <a:spcBef>
                <a:spcPts val="567"/>
              </a:spcBef>
              <a:buClr>
                <a:srgbClr val="ffffff"/>
              </a:buClr>
              <a:buSzPct val="75000"/>
              <a:buFont typeface="Symbol" charset="2"/>
              <a:buChar char=""/>
            </a:pPr>
            <a:r>
              <a:rPr b="0" lang="es-ES" sz="2000" spc="-1" strike="noStrike">
                <a:latin typeface="Arial"/>
              </a:rPr>
              <a:t>Cuarto nivel del esquema</a:t>
            </a:r>
            <a:endParaRPr b="0" lang="es-ES" sz="2000" spc="-1" strike="noStrike">
              <a:latin typeface="Arial"/>
            </a:endParaRPr>
          </a:p>
          <a:p>
            <a:pPr lvl="4" marL="2160000" indent="-216000">
              <a:spcBef>
                <a:spcPts val="283"/>
              </a:spcBef>
              <a:buClr>
                <a:srgbClr val="ffffff"/>
              </a:buClr>
              <a:buSzPct val="45000"/>
              <a:buFont typeface="Wingdings" charset="2"/>
              <a:buChar char=""/>
            </a:pPr>
            <a:r>
              <a:rPr b="0" lang="es-ES" sz="2000" spc="-1" strike="noStrike">
                <a:latin typeface="Arial"/>
              </a:rPr>
              <a:t>Quinto nivel del esquema</a:t>
            </a:r>
            <a:endParaRPr b="0" lang="es-ES" sz="2000" spc="-1" strike="noStrike">
              <a:latin typeface="Arial"/>
            </a:endParaRPr>
          </a:p>
          <a:p>
            <a:pPr lvl="5" marL="2592000" indent="-216000">
              <a:spcBef>
                <a:spcPts val="283"/>
              </a:spcBef>
              <a:buClr>
                <a:srgbClr val="ffffff"/>
              </a:buClr>
              <a:buSzPct val="45000"/>
              <a:buFont typeface="Wingdings" charset="2"/>
              <a:buChar char=""/>
            </a:pPr>
            <a:r>
              <a:rPr b="0" lang="es-ES" sz="2000" spc="-1" strike="noStrike">
                <a:latin typeface="Arial"/>
              </a:rPr>
              <a:t>Sexto nivel del esquema</a:t>
            </a:r>
            <a:endParaRPr b="0" lang="es-ES" sz="2000" spc="-1" strike="noStrike">
              <a:latin typeface="Arial"/>
            </a:endParaRPr>
          </a:p>
          <a:p>
            <a:pPr lvl="6" marL="3024000" indent="-216000">
              <a:spcBef>
                <a:spcPts val="283"/>
              </a:spcBef>
              <a:buClr>
                <a:srgbClr val="ffffff"/>
              </a:buClr>
              <a:buSzPct val="45000"/>
              <a:buFont typeface="Wingdings" charset="2"/>
              <a:buChar char=""/>
            </a:pPr>
            <a:r>
              <a:rPr b="0" lang="es-ES" sz="2000" spc="-1" strike="noStrike">
                <a:latin typeface="Arial"/>
              </a:rPr>
              <a:t>Séptimo nivel del esquema</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r>
              <a:rPr b="0" lang="es-ES" sz="1800" spc="-1" strike="noStrike">
                <a:latin typeface="Arial"/>
              </a:rPr>
              <a:t>Pulse para editar el formato del texto de título</a:t>
            </a:r>
            <a:endParaRPr b="0" lang="es-ES" sz="1800" spc="-1" strike="noStrike">
              <a:latin typeface="Arial"/>
            </a:endParaRPr>
          </a:p>
        </p:txBody>
      </p:sp>
      <p:sp>
        <p:nvSpPr>
          <p:cNvPr id="77" name="PlaceHolder 2"/>
          <p:cNvSpPr>
            <a:spLocks noGrp="1"/>
          </p:cNvSpPr>
          <p:nvPr>
            <p:ph type="body"/>
          </p:nvPr>
        </p:nvSpPr>
        <p:spPr>
          <a:xfrm>
            <a:off x="609480" y="1604520"/>
            <a:ext cx="360" cy="3971520"/>
          </a:xfrm>
          <a:prstGeom prst="rect">
            <a:avLst/>
          </a:prstGeom>
          <a:noFill/>
          <a:ln w="0">
            <a:noFill/>
          </a:ln>
        </p:spPr>
        <p:txBody>
          <a:bodyPr lIns="0" rIns="0" tIns="0" bIns="0" anchor="t">
            <a:normAutofit fontScale="7000"/>
          </a:bodyPr>
          <a:p>
            <a:pPr marL="432000" indent="-324000">
              <a:spcBef>
                <a:spcPts val="1417"/>
              </a:spcBef>
              <a:buClr>
                <a:srgbClr val="ffffff"/>
              </a:buClr>
              <a:buSzPct val="45000"/>
              <a:buFont typeface="Wingdings" charset="2"/>
              <a:buChar char=""/>
            </a:pPr>
            <a:r>
              <a:rPr b="0" lang="es-ES" sz="1800" spc="-1" strike="noStrike">
                <a:latin typeface="Arial"/>
              </a:rPr>
              <a:t>Pulse para editar el formato de texto del esquema</a:t>
            </a:r>
            <a:endParaRPr b="0" lang="es-ES" sz="1800" spc="-1" strike="noStrike">
              <a:latin typeface="Arial"/>
            </a:endParaRPr>
          </a:p>
          <a:p>
            <a:pPr lvl="1" marL="864000" indent="-324000">
              <a:spcBef>
                <a:spcPts val="1134"/>
              </a:spcBef>
              <a:buClr>
                <a:srgbClr val="ffffff"/>
              </a:buClr>
              <a:buSzPct val="75000"/>
              <a:buFont typeface="Symbol" charset="2"/>
              <a:buChar char=""/>
            </a:pPr>
            <a:r>
              <a:rPr b="0" lang="es-ES" sz="1800" spc="-1" strike="noStrike">
                <a:latin typeface="Arial"/>
              </a:rPr>
              <a:t>Segundo nivel del esquema</a:t>
            </a:r>
            <a:endParaRPr b="0" lang="es-ES" sz="1800" spc="-1" strike="noStrike">
              <a:latin typeface="Arial"/>
            </a:endParaRPr>
          </a:p>
          <a:p>
            <a:pPr lvl="2" marL="1296000" indent="-288000">
              <a:spcBef>
                <a:spcPts val="850"/>
              </a:spcBef>
              <a:buClr>
                <a:srgbClr val="ffffff"/>
              </a:buClr>
              <a:buSzPct val="45000"/>
              <a:buFont typeface="Wingdings" charset="2"/>
              <a:buChar char=""/>
            </a:pPr>
            <a:r>
              <a:rPr b="0" lang="es-ES" sz="1800" spc="-1" strike="noStrike">
                <a:latin typeface="Arial"/>
              </a:rPr>
              <a:t>Tercer nivel del esquema</a:t>
            </a:r>
            <a:endParaRPr b="0" lang="es-ES" sz="1800" spc="-1" strike="noStrike">
              <a:latin typeface="Arial"/>
            </a:endParaRPr>
          </a:p>
          <a:p>
            <a:pPr lvl="3" marL="1728000" indent="-216000">
              <a:spcBef>
                <a:spcPts val="567"/>
              </a:spcBef>
              <a:buClr>
                <a:srgbClr val="ffffff"/>
              </a:buClr>
              <a:buSzPct val="75000"/>
              <a:buFont typeface="Symbol" charset="2"/>
              <a:buChar char=""/>
            </a:pPr>
            <a:r>
              <a:rPr b="0" lang="es-ES" sz="1800" spc="-1" strike="noStrike">
                <a:latin typeface="Arial"/>
              </a:rPr>
              <a:t>Cuarto nivel del esquema</a:t>
            </a:r>
            <a:endParaRPr b="0" lang="es-ES" sz="1800" spc="-1" strike="noStrike">
              <a:latin typeface="Arial"/>
            </a:endParaRPr>
          </a:p>
          <a:p>
            <a:pPr lvl="4" marL="2160000" indent="-216000">
              <a:spcBef>
                <a:spcPts val="283"/>
              </a:spcBef>
              <a:buClr>
                <a:srgbClr val="ffffff"/>
              </a:buClr>
              <a:buSzPct val="45000"/>
              <a:buFont typeface="Wingdings" charset="2"/>
              <a:buChar char=""/>
            </a:pPr>
            <a:r>
              <a:rPr b="0" lang="es-ES" sz="1800" spc="-1" strike="noStrike">
                <a:latin typeface="Arial"/>
              </a:rPr>
              <a:t>Quinto nivel del esquema</a:t>
            </a:r>
            <a:endParaRPr b="0" lang="es-ES" sz="1800" spc="-1" strike="noStrike">
              <a:latin typeface="Arial"/>
            </a:endParaRPr>
          </a:p>
          <a:p>
            <a:pPr lvl="5" marL="2592000" indent="-216000">
              <a:spcBef>
                <a:spcPts val="283"/>
              </a:spcBef>
              <a:buClr>
                <a:srgbClr val="ffffff"/>
              </a:buClr>
              <a:buSzPct val="45000"/>
              <a:buFont typeface="Wingdings" charset="2"/>
              <a:buChar char=""/>
            </a:pPr>
            <a:r>
              <a:rPr b="0" lang="es-ES" sz="1800" spc="-1" strike="noStrike">
                <a:latin typeface="Arial"/>
              </a:rPr>
              <a:t>Sexto nivel del esquema</a:t>
            </a:r>
            <a:endParaRPr b="0" lang="es-ES" sz="1800" spc="-1" strike="noStrike">
              <a:latin typeface="Arial"/>
            </a:endParaRPr>
          </a:p>
          <a:p>
            <a:pPr lvl="6" marL="3024000" indent="-216000">
              <a:spcBef>
                <a:spcPts val="283"/>
              </a:spcBef>
              <a:buClr>
                <a:srgbClr val="ffffff"/>
              </a:buClr>
              <a:buSzPct val="45000"/>
              <a:buFont typeface="Wingdings" charset="2"/>
              <a:buChar char=""/>
            </a:pPr>
            <a:r>
              <a:rPr b="0" lang="es-ES" sz="1800" spc="-1" strike="noStrike">
                <a:latin typeface="Arial"/>
              </a:rPr>
              <a:t>Séptimo nivel del esquema</a:t>
            </a:r>
            <a:endParaRPr b="0" lang="es-ES" sz="1800" spc="-1" strike="noStrike">
              <a:latin typeface="Arial"/>
            </a:endParaRPr>
          </a:p>
        </p:txBody>
      </p:sp>
      <p:sp>
        <p:nvSpPr>
          <p:cNvPr id="78" name="PlaceHolder 3"/>
          <p:cNvSpPr>
            <a:spLocks noGrp="1"/>
          </p:cNvSpPr>
          <p:nvPr>
            <p:ph type="body"/>
          </p:nvPr>
        </p:nvSpPr>
        <p:spPr>
          <a:xfrm>
            <a:off x="609840" y="1604520"/>
            <a:ext cx="360" cy="3971520"/>
          </a:xfrm>
          <a:prstGeom prst="rect">
            <a:avLst/>
          </a:prstGeom>
          <a:noFill/>
          <a:ln w="0">
            <a:noFill/>
          </a:ln>
        </p:spPr>
        <p:txBody>
          <a:bodyPr lIns="0" rIns="0" tIns="0" bIns="0" anchor="t">
            <a:normAutofit fontScale="7000"/>
          </a:bodyPr>
          <a:p>
            <a:pPr marL="432000" indent="-324000">
              <a:spcBef>
                <a:spcPts val="1417"/>
              </a:spcBef>
              <a:buClr>
                <a:srgbClr val="ffffff"/>
              </a:buClr>
              <a:buSzPct val="45000"/>
              <a:buFont typeface="Wingdings" charset="2"/>
              <a:buChar char=""/>
            </a:pPr>
            <a:r>
              <a:rPr b="0" lang="es-ES" sz="1800" spc="-1" strike="noStrike">
                <a:latin typeface="Arial"/>
              </a:rPr>
              <a:t>Pulse para editar el formato de texto del esquema</a:t>
            </a:r>
            <a:endParaRPr b="0" lang="es-ES" sz="1800" spc="-1" strike="noStrike">
              <a:latin typeface="Arial"/>
            </a:endParaRPr>
          </a:p>
          <a:p>
            <a:pPr lvl="1" marL="864000" indent="-324000">
              <a:spcBef>
                <a:spcPts val="1134"/>
              </a:spcBef>
              <a:buClr>
                <a:srgbClr val="ffffff"/>
              </a:buClr>
              <a:buSzPct val="75000"/>
              <a:buFont typeface="Symbol" charset="2"/>
              <a:buChar char=""/>
            </a:pPr>
            <a:r>
              <a:rPr b="0" lang="es-ES" sz="1800" spc="-1" strike="noStrike">
                <a:latin typeface="Arial"/>
              </a:rPr>
              <a:t>Segundo nivel del esquema</a:t>
            </a:r>
            <a:endParaRPr b="0" lang="es-ES" sz="1800" spc="-1" strike="noStrike">
              <a:latin typeface="Arial"/>
            </a:endParaRPr>
          </a:p>
          <a:p>
            <a:pPr lvl="2" marL="1296000" indent="-288000">
              <a:spcBef>
                <a:spcPts val="850"/>
              </a:spcBef>
              <a:buClr>
                <a:srgbClr val="ffffff"/>
              </a:buClr>
              <a:buSzPct val="45000"/>
              <a:buFont typeface="Wingdings" charset="2"/>
              <a:buChar char=""/>
            </a:pPr>
            <a:r>
              <a:rPr b="0" lang="es-ES" sz="1800" spc="-1" strike="noStrike">
                <a:latin typeface="Arial"/>
              </a:rPr>
              <a:t>Tercer nivel del esquema</a:t>
            </a:r>
            <a:endParaRPr b="0" lang="es-ES" sz="1800" spc="-1" strike="noStrike">
              <a:latin typeface="Arial"/>
            </a:endParaRPr>
          </a:p>
          <a:p>
            <a:pPr lvl="3" marL="1728000" indent="-216000">
              <a:spcBef>
                <a:spcPts val="567"/>
              </a:spcBef>
              <a:buClr>
                <a:srgbClr val="ffffff"/>
              </a:buClr>
              <a:buSzPct val="75000"/>
              <a:buFont typeface="Symbol" charset="2"/>
              <a:buChar char=""/>
            </a:pPr>
            <a:r>
              <a:rPr b="0" lang="es-ES" sz="1800" spc="-1" strike="noStrike">
                <a:latin typeface="Arial"/>
              </a:rPr>
              <a:t>Cuarto nivel del esquema</a:t>
            </a:r>
            <a:endParaRPr b="0" lang="es-ES" sz="1800" spc="-1" strike="noStrike">
              <a:latin typeface="Arial"/>
            </a:endParaRPr>
          </a:p>
          <a:p>
            <a:pPr lvl="4" marL="2160000" indent="-216000">
              <a:spcBef>
                <a:spcPts val="283"/>
              </a:spcBef>
              <a:buClr>
                <a:srgbClr val="ffffff"/>
              </a:buClr>
              <a:buSzPct val="45000"/>
              <a:buFont typeface="Wingdings" charset="2"/>
              <a:buChar char=""/>
            </a:pPr>
            <a:r>
              <a:rPr b="0" lang="es-ES" sz="1800" spc="-1" strike="noStrike">
                <a:latin typeface="Arial"/>
              </a:rPr>
              <a:t>Quinto nivel del esquema</a:t>
            </a:r>
            <a:endParaRPr b="0" lang="es-ES" sz="1800" spc="-1" strike="noStrike">
              <a:latin typeface="Arial"/>
            </a:endParaRPr>
          </a:p>
          <a:p>
            <a:pPr lvl="5" marL="2592000" indent="-216000">
              <a:spcBef>
                <a:spcPts val="283"/>
              </a:spcBef>
              <a:buClr>
                <a:srgbClr val="ffffff"/>
              </a:buClr>
              <a:buSzPct val="45000"/>
              <a:buFont typeface="Wingdings" charset="2"/>
              <a:buChar char=""/>
            </a:pPr>
            <a:r>
              <a:rPr b="0" lang="es-ES" sz="1800" spc="-1" strike="noStrike">
                <a:latin typeface="Arial"/>
              </a:rPr>
              <a:t>Sexto nivel del esquema</a:t>
            </a:r>
            <a:endParaRPr b="0" lang="es-ES" sz="1800" spc="-1" strike="noStrike">
              <a:latin typeface="Arial"/>
            </a:endParaRPr>
          </a:p>
          <a:p>
            <a:pPr lvl="6" marL="3024000" indent="-216000">
              <a:spcBef>
                <a:spcPts val="283"/>
              </a:spcBef>
              <a:buClr>
                <a:srgbClr val="ffffff"/>
              </a:buClr>
              <a:buSzPct val="45000"/>
              <a:buFont typeface="Wingdings" charset="2"/>
              <a:buChar char=""/>
            </a:pPr>
            <a:r>
              <a:rPr b="0" lang="es-ES" sz="1800" spc="-1" strike="noStrike">
                <a:latin typeface="Arial"/>
              </a:rPr>
              <a:t>Séptimo nivel del esquema</a:t>
            </a:r>
            <a:endParaRPr b="0" lang="es-E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240"/>
            <a:ext cx="10966680" cy="1145160"/>
          </a:xfrm>
          <a:prstGeom prst="rect">
            <a:avLst/>
          </a:prstGeom>
          <a:noFill/>
          <a:ln w="0">
            <a:noFill/>
          </a:ln>
        </p:spPr>
        <p:txBody>
          <a:bodyPr lIns="0" rIns="0" tIns="0" bIns="0" anchor="ctr">
            <a:noAutofit/>
          </a:bodyPr>
          <a:p>
            <a:r>
              <a:rPr b="0" lang="es-ES" sz="1800" spc="-1" strike="noStrike">
                <a:latin typeface="Arial"/>
              </a:rPr>
              <a:t>Pulse para editar el formato del texto de título</a:t>
            </a:r>
            <a:endParaRPr b="0" lang="es-ES" sz="1800" spc="-1" strike="noStrike">
              <a:latin typeface="Arial"/>
            </a:endParaRPr>
          </a:p>
        </p:txBody>
      </p:sp>
      <p:sp>
        <p:nvSpPr>
          <p:cNvPr id="116" name="PlaceHolder 2"/>
          <p:cNvSpPr>
            <a:spLocks noGrp="1"/>
          </p:cNvSpPr>
          <p:nvPr>
            <p:ph type="body"/>
          </p:nvPr>
        </p:nvSpPr>
        <p:spPr>
          <a:xfrm>
            <a:off x="609480" y="1604520"/>
            <a:ext cx="360" cy="3971520"/>
          </a:xfrm>
          <a:prstGeom prst="rect">
            <a:avLst/>
          </a:prstGeom>
          <a:noFill/>
          <a:ln w="0">
            <a:noFill/>
          </a:ln>
        </p:spPr>
        <p:txBody>
          <a:bodyPr lIns="0" rIns="0" tIns="0" bIns="0" anchor="t">
            <a:normAutofit fontScale="7000"/>
          </a:bodyPr>
          <a:p>
            <a:pPr marL="432000" indent="-324000">
              <a:spcBef>
                <a:spcPts val="1417"/>
              </a:spcBef>
              <a:buClr>
                <a:srgbClr val="ffffff"/>
              </a:buClr>
              <a:buSzPct val="45000"/>
              <a:buFont typeface="Wingdings" charset="2"/>
              <a:buChar char=""/>
            </a:pPr>
            <a:r>
              <a:rPr b="0" lang="es-ES" sz="1800" spc="-1" strike="noStrike">
                <a:latin typeface="Arial"/>
              </a:rPr>
              <a:t>Pulse para editar el formato de texto del esquema</a:t>
            </a:r>
            <a:endParaRPr b="0" lang="es-ES" sz="1800" spc="-1" strike="noStrike">
              <a:latin typeface="Arial"/>
            </a:endParaRPr>
          </a:p>
          <a:p>
            <a:pPr lvl="1" marL="864000" indent="-324000">
              <a:spcBef>
                <a:spcPts val="1134"/>
              </a:spcBef>
              <a:buClr>
                <a:srgbClr val="ffffff"/>
              </a:buClr>
              <a:buSzPct val="75000"/>
              <a:buFont typeface="Symbol" charset="2"/>
              <a:buChar char=""/>
            </a:pPr>
            <a:r>
              <a:rPr b="0" lang="es-ES" sz="1800" spc="-1" strike="noStrike">
                <a:latin typeface="Arial"/>
              </a:rPr>
              <a:t>Segundo nivel del esquema</a:t>
            </a:r>
            <a:endParaRPr b="0" lang="es-ES" sz="1800" spc="-1" strike="noStrike">
              <a:latin typeface="Arial"/>
            </a:endParaRPr>
          </a:p>
          <a:p>
            <a:pPr lvl="2" marL="1296000" indent="-288000">
              <a:spcBef>
                <a:spcPts val="850"/>
              </a:spcBef>
              <a:buClr>
                <a:srgbClr val="ffffff"/>
              </a:buClr>
              <a:buSzPct val="45000"/>
              <a:buFont typeface="Wingdings" charset="2"/>
              <a:buChar char=""/>
            </a:pPr>
            <a:r>
              <a:rPr b="0" lang="es-ES" sz="1800" spc="-1" strike="noStrike">
                <a:latin typeface="Arial"/>
              </a:rPr>
              <a:t>Tercer nivel del esquema</a:t>
            </a:r>
            <a:endParaRPr b="0" lang="es-ES" sz="1800" spc="-1" strike="noStrike">
              <a:latin typeface="Arial"/>
            </a:endParaRPr>
          </a:p>
          <a:p>
            <a:pPr lvl="3" marL="1728000" indent="-216000">
              <a:spcBef>
                <a:spcPts val="567"/>
              </a:spcBef>
              <a:buClr>
                <a:srgbClr val="ffffff"/>
              </a:buClr>
              <a:buSzPct val="75000"/>
              <a:buFont typeface="Symbol" charset="2"/>
              <a:buChar char=""/>
            </a:pPr>
            <a:r>
              <a:rPr b="0" lang="es-ES" sz="1800" spc="-1" strike="noStrike">
                <a:latin typeface="Arial"/>
              </a:rPr>
              <a:t>Cuarto nivel del esquema</a:t>
            </a:r>
            <a:endParaRPr b="0" lang="es-ES" sz="1800" spc="-1" strike="noStrike">
              <a:latin typeface="Arial"/>
            </a:endParaRPr>
          </a:p>
          <a:p>
            <a:pPr lvl="4" marL="2160000" indent="-216000">
              <a:spcBef>
                <a:spcPts val="283"/>
              </a:spcBef>
              <a:buClr>
                <a:srgbClr val="ffffff"/>
              </a:buClr>
              <a:buSzPct val="45000"/>
              <a:buFont typeface="Wingdings" charset="2"/>
              <a:buChar char=""/>
            </a:pPr>
            <a:r>
              <a:rPr b="0" lang="es-ES" sz="1800" spc="-1" strike="noStrike">
                <a:latin typeface="Arial"/>
              </a:rPr>
              <a:t>Quinto nivel del esquema</a:t>
            </a:r>
            <a:endParaRPr b="0" lang="es-ES" sz="1800" spc="-1" strike="noStrike">
              <a:latin typeface="Arial"/>
            </a:endParaRPr>
          </a:p>
          <a:p>
            <a:pPr lvl="5" marL="2592000" indent="-216000">
              <a:spcBef>
                <a:spcPts val="283"/>
              </a:spcBef>
              <a:buClr>
                <a:srgbClr val="ffffff"/>
              </a:buClr>
              <a:buSzPct val="45000"/>
              <a:buFont typeface="Wingdings" charset="2"/>
              <a:buChar char=""/>
            </a:pPr>
            <a:r>
              <a:rPr b="0" lang="es-ES" sz="1800" spc="-1" strike="noStrike">
                <a:latin typeface="Arial"/>
              </a:rPr>
              <a:t>Sexto nivel del esquema</a:t>
            </a:r>
            <a:endParaRPr b="0" lang="es-ES" sz="1800" spc="-1" strike="noStrike">
              <a:latin typeface="Arial"/>
            </a:endParaRPr>
          </a:p>
          <a:p>
            <a:pPr lvl="6" marL="3024000" indent="-216000">
              <a:spcBef>
                <a:spcPts val="283"/>
              </a:spcBef>
              <a:buClr>
                <a:srgbClr val="ffffff"/>
              </a:buClr>
              <a:buSzPct val="45000"/>
              <a:buFont typeface="Wingdings" charset="2"/>
              <a:buChar char=""/>
            </a:pPr>
            <a:r>
              <a:rPr b="0" lang="es-ES" sz="1800" spc="-1" strike="noStrike">
                <a:latin typeface="Arial"/>
              </a:rPr>
              <a:t>Séptimo nivel del esquema</a:t>
            </a:r>
            <a:endParaRPr b="0" lang="es-ES" sz="1800" spc="-1" strike="noStrike">
              <a:latin typeface="Arial"/>
            </a:endParaRPr>
          </a:p>
        </p:txBody>
      </p:sp>
      <p:sp>
        <p:nvSpPr>
          <p:cNvPr id="117" name="PlaceHolder 3"/>
          <p:cNvSpPr>
            <a:spLocks noGrp="1"/>
          </p:cNvSpPr>
          <p:nvPr>
            <p:ph type="body"/>
          </p:nvPr>
        </p:nvSpPr>
        <p:spPr>
          <a:xfrm>
            <a:off x="609840" y="1604520"/>
            <a:ext cx="360" cy="3971520"/>
          </a:xfrm>
          <a:prstGeom prst="rect">
            <a:avLst/>
          </a:prstGeom>
          <a:noFill/>
          <a:ln w="0">
            <a:noFill/>
          </a:ln>
        </p:spPr>
        <p:txBody>
          <a:bodyPr lIns="0" rIns="0" tIns="0" bIns="0" anchor="t">
            <a:normAutofit fontScale="7000"/>
          </a:bodyPr>
          <a:p>
            <a:pPr marL="432000" indent="-324000">
              <a:spcBef>
                <a:spcPts val="1417"/>
              </a:spcBef>
              <a:buClr>
                <a:srgbClr val="ffffff"/>
              </a:buClr>
              <a:buSzPct val="45000"/>
              <a:buFont typeface="Wingdings" charset="2"/>
              <a:buChar char=""/>
            </a:pPr>
            <a:r>
              <a:rPr b="0" lang="es-ES" sz="1800" spc="-1" strike="noStrike">
                <a:latin typeface="Arial"/>
              </a:rPr>
              <a:t>Pulse para editar el formato de texto del esquema</a:t>
            </a:r>
            <a:endParaRPr b="0" lang="es-ES" sz="1800" spc="-1" strike="noStrike">
              <a:latin typeface="Arial"/>
            </a:endParaRPr>
          </a:p>
          <a:p>
            <a:pPr lvl="1" marL="864000" indent="-324000">
              <a:spcBef>
                <a:spcPts val="1134"/>
              </a:spcBef>
              <a:buClr>
                <a:srgbClr val="ffffff"/>
              </a:buClr>
              <a:buSzPct val="75000"/>
              <a:buFont typeface="Symbol" charset="2"/>
              <a:buChar char=""/>
            </a:pPr>
            <a:r>
              <a:rPr b="0" lang="es-ES" sz="1800" spc="-1" strike="noStrike">
                <a:latin typeface="Arial"/>
              </a:rPr>
              <a:t>Segundo nivel del esquema</a:t>
            </a:r>
            <a:endParaRPr b="0" lang="es-ES" sz="1800" spc="-1" strike="noStrike">
              <a:latin typeface="Arial"/>
            </a:endParaRPr>
          </a:p>
          <a:p>
            <a:pPr lvl="2" marL="1296000" indent="-288000">
              <a:spcBef>
                <a:spcPts val="850"/>
              </a:spcBef>
              <a:buClr>
                <a:srgbClr val="ffffff"/>
              </a:buClr>
              <a:buSzPct val="45000"/>
              <a:buFont typeface="Wingdings" charset="2"/>
              <a:buChar char=""/>
            </a:pPr>
            <a:r>
              <a:rPr b="0" lang="es-ES" sz="1800" spc="-1" strike="noStrike">
                <a:latin typeface="Arial"/>
              </a:rPr>
              <a:t>Tercer nivel del esquema</a:t>
            </a:r>
            <a:endParaRPr b="0" lang="es-ES" sz="1800" spc="-1" strike="noStrike">
              <a:latin typeface="Arial"/>
            </a:endParaRPr>
          </a:p>
          <a:p>
            <a:pPr lvl="3" marL="1728000" indent="-216000">
              <a:spcBef>
                <a:spcPts val="567"/>
              </a:spcBef>
              <a:buClr>
                <a:srgbClr val="ffffff"/>
              </a:buClr>
              <a:buSzPct val="75000"/>
              <a:buFont typeface="Symbol" charset="2"/>
              <a:buChar char=""/>
            </a:pPr>
            <a:r>
              <a:rPr b="0" lang="es-ES" sz="1800" spc="-1" strike="noStrike">
                <a:latin typeface="Arial"/>
              </a:rPr>
              <a:t>Cuarto nivel del esquema</a:t>
            </a:r>
            <a:endParaRPr b="0" lang="es-ES" sz="1800" spc="-1" strike="noStrike">
              <a:latin typeface="Arial"/>
            </a:endParaRPr>
          </a:p>
          <a:p>
            <a:pPr lvl="4" marL="2160000" indent="-216000">
              <a:spcBef>
                <a:spcPts val="283"/>
              </a:spcBef>
              <a:buClr>
                <a:srgbClr val="ffffff"/>
              </a:buClr>
              <a:buSzPct val="45000"/>
              <a:buFont typeface="Wingdings" charset="2"/>
              <a:buChar char=""/>
            </a:pPr>
            <a:r>
              <a:rPr b="0" lang="es-ES" sz="1800" spc="-1" strike="noStrike">
                <a:latin typeface="Arial"/>
              </a:rPr>
              <a:t>Quinto nivel del esquema</a:t>
            </a:r>
            <a:endParaRPr b="0" lang="es-ES" sz="1800" spc="-1" strike="noStrike">
              <a:latin typeface="Arial"/>
            </a:endParaRPr>
          </a:p>
          <a:p>
            <a:pPr lvl="5" marL="2592000" indent="-216000">
              <a:spcBef>
                <a:spcPts val="283"/>
              </a:spcBef>
              <a:buClr>
                <a:srgbClr val="ffffff"/>
              </a:buClr>
              <a:buSzPct val="45000"/>
              <a:buFont typeface="Wingdings" charset="2"/>
              <a:buChar char=""/>
            </a:pPr>
            <a:r>
              <a:rPr b="0" lang="es-ES" sz="1800" spc="-1" strike="noStrike">
                <a:latin typeface="Arial"/>
              </a:rPr>
              <a:t>Sexto nivel del esquema</a:t>
            </a:r>
            <a:endParaRPr b="0" lang="es-ES" sz="1800" spc="-1" strike="noStrike">
              <a:latin typeface="Arial"/>
            </a:endParaRPr>
          </a:p>
          <a:p>
            <a:pPr lvl="6" marL="3024000" indent="-216000">
              <a:spcBef>
                <a:spcPts val="283"/>
              </a:spcBef>
              <a:buClr>
                <a:srgbClr val="ffffff"/>
              </a:buClr>
              <a:buSzPct val="45000"/>
              <a:buFont typeface="Wingdings" charset="2"/>
              <a:buChar char=""/>
            </a:pPr>
            <a:r>
              <a:rPr b="0" lang="es-ES" sz="1800" spc="-1" strike="noStrike">
                <a:latin typeface="Arial"/>
              </a:rPr>
              <a:t>Séptimo nivel del esquema</a:t>
            </a:r>
            <a:endParaRPr b="0" lang="es-E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jpe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 Id="rId3" Type="http://schemas.openxmlformats.org/officeDocument/2006/relationships/slideLayout" Target="../slideLayouts/slideLayout40.xml"/>
</Relationships>
</file>

<file path=ppt/slides/_rels/slide11.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40.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40.xml"/>
</Relationships>
</file>

<file path=ppt/slides/_rels/slide1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40.xml"/>
</Relationships>
</file>

<file path=ppt/slides/_rels/slide1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40.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0.xml"/>
</Relationships>
</file>

<file path=ppt/slides/_rels/slide16.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40.xml"/>
</Relationships>
</file>

<file path=ppt/slides/_rels/slide1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40.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28.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8.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40.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40.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0.xml"/>
</Relationships>
</file>

<file path=ppt/slides/_rels/slide9.xml.rels><?xml version="1.0" encoding="UTF-8"?>
<Relationships xmlns="http://schemas.openxmlformats.org/package/2006/relationships"><Relationship Id="rId1" Type="http://schemas.openxmlformats.org/officeDocument/2006/relationships/hyperlink" Target="https://mav.org.es/" TargetMode="External"/><Relationship Id="rId2" Type="http://schemas.openxmlformats.org/officeDocument/2006/relationships/image" Target="../media/image14.png"/><Relationship Id="rId3" Type="http://schemas.openxmlformats.org/officeDocument/2006/relationships/slideLayout" Target="../slideLayouts/slideLayout40.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54" name="CustomShape 1"/>
          <p:cNvSpPr/>
          <p:nvPr/>
        </p:nvSpPr>
        <p:spPr>
          <a:xfrm>
            <a:off x="1158840" y="1233360"/>
            <a:ext cx="5418000" cy="2341440"/>
          </a:xfrm>
          <a:prstGeom prst="rect">
            <a:avLst/>
          </a:prstGeom>
          <a:noFill/>
          <a:ln w="0">
            <a:noFill/>
          </a:ln>
          <a:effectLst>
            <a:outerShdw dir="0" dist="0">
              <a:srgbClr val="000000">
                <a:alpha val="46000"/>
              </a:srgbClr>
            </a:outerShdw>
          </a:effectLst>
        </p:spPr>
        <p:style>
          <a:lnRef idx="0"/>
          <a:fillRef idx="0"/>
          <a:effectRef idx="0"/>
          <a:fontRef idx="minor"/>
        </p:style>
        <p:txBody>
          <a:bodyPr lIns="90000" rIns="90000" tIns="45000" bIns="45000" anchor="b">
            <a:normAutofit/>
          </a:bodyPr>
          <a:p>
            <a:pPr algn="ctr">
              <a:lnSpc>
                <a:spcPct val="90000"/>
              </a:lnSpc>
            </a:pPr>
            <a:r>
              <a:rPr b="0" lang="es-ES" sz="3000" spc="-1" strike="noStrike">
                <a:solidFill>
                  <a:srgbClr val="eee9ed"/>
                </a:solidFill>
                <a:latin typeface="Calisto MT"/>
                <a:ea typeface="DejaVu Sans"/>
              </a:rPr>
              <a:t> </a:t>
            </a:r>
            <a:r>
              <a:rPr b="0" lang="es-ES" sz="3000" spc="-1" strike="noStrike">
                <a:solidFill>
                  <a:srgbClr val="eee9ed"/>
                </a:solidFill>
                <a:latin typeface="Calisto MT"/>
                <a:ea typeface="DejaVu Sans"/>
              </a:rPr>
              <a:t>IGUALDAD EN </a:t>
            </a:r>
            <a:endParaRPr b="0" lang="es-ES" sz="3000" spc="-1" strike="noStrike">
              <a:latin typeface="Arial"/>
            </a:endParaRPr>
          </a:p>
          <a:p>
            <a:pPr algn="ctr">
              <a:lnSpc>
                <a:spcPct val="90000"/>
              </a:lnSpc>
            </a:pPr>
            <a:r>
              <a:rPr b="0" lang="es-ES" sz="3000" spc="-1" strike="noStrike">
                <a:solidFill>
                  <a:srgbClr val="eee9ed"/>
                </a:solidFill>
                <a:latin typeface="Calisto MT"/>
                <a:ea typeface="DejaVu Sans"/>
              </a:rPr>
              <a:t>MUSEOS Y CENTROS </a:t>
            </a:r>
            <a:endParaRPr b="0" lang="es-ES" sz="3000" spc="-1" strike="noStrike">
              <a:latin typeface="Arial"/>
            </a:endParaRPr>
          </a:p>
          <a:p>
            <a:pPr algn="ctr">
              <a:lnSpc>
                <a:spcPct val="90000"/>
              </a:lnSpc>
            </a:pPr>
            <a:r>
              <a:rPr b="0" lang="es-ES" sz="3000" spc="-1" strike="noStrike">
                <a:solidFill>
                  <a:srgbClr val="eee9ed"/>
                </a:solidFill>
                <a:latin typeface="Calisto MT"/>
                <a:ea typeface="DejaVu Sans"/>
              </a:rPr>
              <a:t>DE </a:t>
            </a:r>
            <a:endParaRPr b="0" lang="es-ES" sz="3000" spc="-1" strike="noStrike">
              <a:latin typeface="Arial"/>
            </a:endParaRPr>
          </a:p>
          <a:p>
            <a:pPr algn="ctr">
              <a:lnSpc>
                <a:spcPct val="90000"/>
              </a:lnSpc>
            </a:pPr>
            <a:r>
              <a:rPr b="0" lang="es-ES" sz="3000" spc="-1" strike="noStrike">
                <a:solidFill>
                  <a:srgbClr val="eee9ed"/>
                </a:solidFill>
                <a:latin typeface="Calisto MT"/>
                <a:ea typeface="DejaVu Sans"/>
              </a:rPr>
              <a:t>ARTE CONTEMPORÁNEO </a:t>
            </a:r>
            <a:br/>
            <a:endParaRPr b="0" lang="es-ES" sz="3000" spc="-1" strike="noStrike">
              <a:latin typeface="Arial"/>
            </a:endParaRPr>
          </a:p>
        </p:txBody>
      </p:sp>
      <p:sp>
        <p:nvSpPr>
          <p:cNvPr id="155" name="CustomShape 2"/>
          <p:cNvSpPr/>
          <p:nvPr/>
        </p:nvSpPr>
        <p:spPr>
          <a:xfrm>
            <a:off x="1158840" y="3744000"/>
            <a:ext cx="5418000" cy="1652040"/>
          </a:xfrm>
          <a:prstGeom prst="rect">
            <a:avLst/>
          </a:prstGeom>
          <a:noFill/>
          <a:ln w="0">
            <a:noFill/>
          </a:ln>
          <a:effectLst>
            <a:outerShdw dir="0" dist="0">
              <a:srgbClr val="000000">
                <a:alpha val="46000"/>
              </a:srgbClr>
            </a:outerShdw>
          </a:effectLst>
        </p:spPr>
        <p:style>
          <a:lnRef idx="0"/>
          <a:fillRef idx="0"/>
          <a:effectRef idx="0"/>
          <a:fontRef idx="minor"/>
        </p:style>
        <p:txBody>
          <a:bodyPr lIns="90000" rIns="90000" tIns="45000" bIns="45000" anchor="t">
            <a:normAutofit fontScale="79000"/>
          </a:bodyPr>
          <a:p>
            <a:pPr algn="ctr">
              <a:lnSpc>
                <a:spcPct val="100000"/>
              </a:lnSpc>
              <a:spcBef>
                <a:spcPts val="400"/>
              </a:spcBef>
              <a:spcAft>
                <a:spcPts val="601"/>
              </a:spcAft>
            </a:pPr>
            <a:endParaRPr b="0" lang="es-ES" sz="1800" spc="-1" strike="noStrike">
              <a:latin typeface="Arial"/>
            </a:endParaRPr>
          </a:p>
          <a:p>
            <a:pPr algn="ctr">
              <a:lnSpc>
                <a:spcPct val="100000"/>
              </a:lnSpc>
              <a:spcBef>
                <a:spcPts val="400"/>
              </a:spcBef>
              <a:spcAft>
                <a:spcPts val="601"/>
              </a:spcAft>
            </a:pPr>
            <a:endParaRPr b="0" lang="es-ES" sz="1800" spc="-1" strike="noStrike">
              <a:latin typeface="Arial"/>
            </a:endParaRPr>
          </a:p>
          <a:p>
            <a:pPr algn="ctr">
              <a:lnSpc>
                <a:spcPct val="100000"/>
              </a:lnSpc>
              <a:spcBef>
                <a:spcPts val="400"/>
              </a:spcBef>
              <a:spcAft>
                <a:spcPts val="601"/>
              </a:spcAft>
            </a:pPr>
            <a:r>
              <a:rPr b="0" lang="es-ES" sz="2000" spc="-1" strike="noStrike">
                <a:solidFill>
                  <a:srgbClr val="eeeeee"/>
                </a:solidFill>
                <a:latin typeface="Calisto MT"/>
                <a:ea typeface="DejaVu Sans"/>
              </a:rPr>
              <a:t>AMPARO ZACARÉS PAMBLANCO</a:t>
            </a:r>
            <a:endParaRPr b="0" lang="es-ES" sz="2000" spc="-1" strike="noStrike">
              <a:latin typeface="Arial"/>
            </a:endParaRPr>
          </a:p>
          <a:p>
            <a:pPr algn="ctr">
              <a:lnSpc>
                <a:spcPct val="100000"/>
              </a:lnSpc>
              <a:spcBef>
                <a:spcPts val="400"/>
              </a:spcBef>
              <a:spcAft>
                <a:spcPts val="601"/>
              </a:spcAft>
            </a:pPr>
            <a:r>
              <a:rPr b="0" lang="es-ES" sz="2000" spc="-1" strike="noStrike">
                <a:solidFill>
                  <a:srgbClr val="eeeeee"/>
                </a:solidFill>
                <a:latin typeface="Calisto MT"/>
                <a:ea typeface="DejaVu Sans"/>
              </a:rPr>
              <a:t>C OLECTIVA PORTAL DE IGUALDAD</a:t>
            </a:r>
            <a:r>
              <a:rPr b="0" lang="es-ES" sz="2000" spc="-1" strike="noStrike">
                <a:solidFill>
                  <a:srgbClr val="e95b99"/>
                </a:solidFill>
                <a:latin typeface="Calisto MT"/>
                <a:ea typeface="DejaVu Sans"/>
              </a:rPr>
              <a:t> </a:t>
            </a:r>
            <a:endParaRPr b="0" lang="es-ES" sz="2000" spc="-1" strike="noStrike">
              <a:latin typeface="Arial"/>
            </a:endParaRPr>
          </a:p>
          <a:p>
            <a:pPr algn="ctr">
              <a:lnSpc>
                <a:spcPct val="100000"/>
              </a:lnSpc>
              <a:spcBef>
                <a:spcPts val="400"/>
              </a:spcBef>
              <a:spcAft>
                <a:spcPts val="601"/>
              </a:spcAft>
            </a:pPr>
            <a:r>
              <a:rPr b="0" lang="es-ES" sz="2000" spc="-1" strike="noStrike">
                <a:solidFill>
                  <a:srgbClr val="e95b99"/>
                </a:solidFill>
                <a:latin typeface="Calisto MT"/>
                <a:ea typeface="DejaVu Sans"/>
              </a:rPr>
              <a:t> </a:t>
            </a:r>
            <a:endParaRPr b="0" lang="es-ES" sz="2000" spc="-1" strike="noStrike">
              <a:latin typeface="Arial"/>
            </a:endParaRPr>
          </a:p>
          <a:p>
            <a:pPr algn="ctr">
              <a:lnSpc>
                <a:spcPct val="100000"/>
              </a:lnSpc>
              <a:spcBef>
                <a:spcPts val="400"/>
              </a:spcBef>
              <a:spcAft>
                <a:spcPts val="601"/>
              </a:spcAft>
            </a:pPr>
            <a:endParaRPr b="0" lang="es-ES" sz="2000" spc="-1" strike="noStrike">
              <a:latin typeface="Arial"/>
            </a:endParaRPr>
          </a:p>
        </p:txBody>
      </p:sp>
      <p:pic>
        <p:nvPicPr>
          <p:cNvPr id="156" name="Picture 20" descr=""/>
          <p:cNvPicPr/>
          <p:nvPr/>
        </p:nvPicPr>
        <p:blipFill>
          <a:blip r:embed="rId2"/>
          <a:srcRect l="0" t="964" r="2810" b="1446"/>
          <a:stretch/>
        </p:blipFill>
        <p:spPr>
          <a:xfrm>
            <a:off x="7620480" y="0"/>
            <a:ext cx="4667040" cy="6834600"/>
          </a:xfrm>
          <a:prstGeom prst="rect">
            <a:avLst/>
          </a:prstGeom>
          <a:ln w="0">
            <a:noFill/>
          </a:ln>
        </p:spPr>
      </p:pic>
      <p:sp>
        <p:nvSpPr>
          <p:cNvPr id="157" name="CustomShape 3"/>
          <p:cNvSpPr/>
          <p:nvPr/>
        </p:nvSpPr>
        <p:spPr>
          <a:xfrm>
            <a:off x="6480000" y="360"/>
            <a:ext cx="5705280" cy="6850800"/>
          </a:xfrm>
          <a:prstGeom prst="rect">
            <a:avLst/>
          </a:prstGeom>
          <a:blipFill rotWithShape="0">
            <a:blip r:embed="rId3"/>
            <a:srcRect/>
            <a:stretch/>
          </a:blipFill>
          <a:ln w="0">
            <a:noFill/>
          </a:ln>
        </p:spPr>
        <p:style>
          <a:lnRef idx="0"/>
          <a:fillRef idx="0"/>
          <a:effectRef idx="0"/>
          <a:fontRef idx="minor"/>
        </p:style>
        <p:txBody>
          <a:bodyPr lIns="90000" rIns="90000" tIns="45000" bIns="45000" anchor="t" anchorCtr="1">
            <a:noAutofit/>
          </a:bodyPr>
          <a:p>
            <a:pPr>
              <a:lnSpc>
                <a:spcPct val="100000"/>
              </a:lnSpc>
            </a:pPr>
            <a:endParaRPr b="0" lang="es-ES" sz="1800" spc="-1" strike="noStrike">
              <a:latin typeface="Arial"/>
            </a:endParaRPr>
          </a:p>
          <a:p>
            <a:pPr>
              <a:lnSpc>
                <a:spcPct val="100000"/>
              </a:lnSpc>
            </a:pPr>
            <a:endParaRPr b="0" lang="es-ES" sz="1800" spc="-1" strike="noStrike">
              <a:latin typeface="Arial"/>
            </a:endParaRPr>
          </a:p>
        </p:txBody>
      </p:sp>
    </p:spTree>
  </p:cSld>
  <mc:AlternateContent>
    <mc:Choice Requires="p14">
      <p:transition spd="slow" p14:dur="2000">
        <p:wipe dir="u"/>
      </p:transition>
    </mc:Choice>
    <mc:Fallback>
      <p:transition spd="slow">
        <p:wipe dir="u"/>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CustomShape 1"/>
          <p:cNvSpPr/>
          <p:nvPr/>
        </p:nvSpPr>
        <p:spPr>
          <a:xfrm>
            <a:off x="609480" y="267120"/>
            <a:ext cx="10965600" cy="115704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3200" spc="-1" strike="noStrike">
                <a:solidFill>
                  <a:srgbClr val="000000"/>
                </a:solidFill>
                <a:latin typeface="Arial"/>
                <a:ea typeface="DejaVu Sans"/>
              </a:rPr>
              <a:t> </a:t>
            </a:r>
            <a:r>
              <a:rPr b="0" lang="es-ES" sz="3200" spc="-1" strike="noStrike">
                <a:solidFill>
                  <a:srgbClr val="ffffff"/>
                </a:solidFill>
                <a:latin typeface="Arial"/>
                <a:ea typeface="DejaVu Sans"/>
              </a:rPr>
              <a:t>2020  -  ARTE PÚBLICO COLABORATIVO</a:t>
            </a:r>
            <a:br/>
            <a:r>
              <a:rPr b="0" lang="es-ES" sz="4400" spc="-1" strike="noStrike">
                <a:solidFill>
                  <a:srgbClr val="ffffff"/>
                </a:solidFill>
                <a:latin typeface="Arial"/>
                <a:ea typeface="DejaVu Sans"/>
              </a:rPr>
              <a:t>MAU MONLEÓN-PRADAS</a:t>
            </a:r>
            <a:endParaRPr b="0" lang="es-ES" sz="4400" spc="-1" strike="noStrike">
              <a:latin typeface="Arial"/>
            </a:endParaRPr>
          </a:p>
        </p:txBody>
      </p:sp>
      <p:sp>
        <p:nvSpPr>
          <p:cNvPr id="194" name="CustomShape 2"/>
          <p:cNvSpPr/>
          <p:nvPr/>
        </p:nvSpPr>
        <p:spPr>
          <a:xfrm>
            <a:off x="609480" y="1604520"/>
            <a:ext cx="5504040" cy="3970440"/>
          </a:xfrm>
          <a:prstGeom prst="rect">
            <a:avLst/>
          </a:prstGeom>
          <a:noFill/>
          <a:ln w="0">
            <a:noFill/>
          </a:ln>
        </p:spPr>
        <p:style>
          <a:lnRef idx="0"/>
          <a:fillRef idx="0"/>
          <a:effectRef idx="0"/>
          <a:fontRef idx="minor"/>
        </p:style>
        <p:txBody>
          <a:bodyPr lIns="0" rIns="0" tIns="0" bIns="0" anchor="t">
            <a:normAutofit/>
          </a:bodyPr>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#PortalDeIgualdad </a:t>
            </a:r>
            <a:endParaRPr b="0" lang="es-ES" sz="3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Valla Espacio para mujeres – IVAM (2020)</a:t>
            </a:r>
            <a:endParaRPr b="0" lang="es-ES" sz="3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Manifiesto Portal de Igualdad</a:t>
            </a:r>
            <a:endParaRPr b="0" lang="es-ES" sz="3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Colectiva Portal de Igualdad</a:t>
            </a:r>
            <a:endParaRPr b="0" lang="es-ES" sz="3200" spc="-1" strike="noStrike">
              <a:latin typeface="Arial"/>
            </a:endParaRPr>
          </a:p>
        </p:txBody>
      </p:sp>
      <p:sp>
        <p:nvSpPr>
          <p:cNvPr id="195" name="CustomShape 3"/>
          <p:cNvSpPr/>
          <p:nvPr/>
        </p:nvSpPr>
        <p:spPr>
          <a:xfrm>
            <a:off x="8907480" y="1800000"/>
            <a:ext cx="2606040" cy="3970440"/>
          </a:xfrm>
          <a:prstGeom prst="rect">
            <a:avLst/>
          </a:prstGeom>
          <a:noFill/>
          <a:ln w="0">
            <a:noFill/>
          </a:ln>
        </p:spPr>
        <p:style>
          <a:lnRef idx="0"/>
          <a:fillRef idx="0"/>
          <a:effectRef idx="0"/>
          <a:fontRef idx="minor"/>
        </p:style>
      </p:sp>
      <p:pic>
        <p:nvPicPr>
          <p:cNvPr id="196" name="" descr=""/>
          <p:cNvPicPr/>
          <p:nvPr/>
        </p:nvPicPr>
        <p:blipFill>
          <a:blip r:embed="rId1"/>
          <a:stretch/>
        </p:blipFill>
        <p:spPr>
          <a:xfrm>
            <a:off x="6480000" y="1418400"/>
            <a:ext cx="5537520" cy="4839120"/>
          </a:xfrm>
          <a:prstGeom prst="rect">
            <a:avLst/>
          </a:prstGeom>
          <a:ln w="0">
            <a:noFill/>
          </a:ln>
        </p:spPr>
      </p:pic>
      <p:pic>
        <p:nvPicPr>
          <p:cNvPr id="197" name="" descr=""/>
          <p:cNvPicPr/>
          <p:nvPr/>
        </p:nvPicPr>
        <p:blipFill>
          <a:blip r:embed="rId2"/>
          <a:stretch/>
        </p:blipFill>
        <p:spPr>
          <a:xfrm>
            <a:off x="2952360" y="5256000"/>
            <a:ext cx="6473520" cy="163044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CustomShape 1"/>
          <p:cNvSpPr/>
          <p:nvPr/>
        </p:nvSpPr>
        <p:spPr>
          <a:xfrm>
            <a:off x="609480" y="175680"/>
            <a:ext cx="10965600" cy="133992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4400" spc="-1" strike="noStrike">
                <a:solidFill>
                  <a:srgbClr val="ffffff"/>
                </a:solidFill>
                <a:latin typeface="Arial"/>
                <a:ea typeface="DejaVu Sans"/>
              </a:rPr>
              <a:t>COLECTIVA PORTAL DE IGUALDAD</a:t>
            </a:r>
            <a:br/>
            <a:r>
              <a:rPr b="0" lang="es-ES" sz="4400" spc="-1" strike="noStrike">
                <a:solidFill>
                  <a:srgbClr val="ffffff"/>
                </a:solidFill>
                <a:latin typeface="Arial"/>
                <a:ea typeface="DejaVu Sans"/>
              </a:rPr>
              <a:t>COMPONENTES</a:t>
            </a:r>
            <a:endParaRPr b="0" lang="es-ES" sz="4400" spc="-1" strike="noStrike">
              <a:latin typeface="Arial"/>
            </a:endParaRPr>
          </a:p>
        </p:txBody>
      </p:sp>
      <p:sp>
        <p:nvSpPr>
          <p:cNvPr id="199" name="CustomShape 2"/>
          <p:cNvSpPr/>
          <p:nvPr/>
        </p:nvSpPr>
        <p:spPr>
          <a:xfrm>
            <a:off x="75240" y="1656000"/>
            <a:ext cx="12150000" cy="5057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s-ES" sz="1000" spc="-1" strike="noStrike">
                <a:solidFill>
                  <a:srgbClr val="000000"/>
                </a:solidFill>
                <a:latin typeface="Arial"/>
                <a:ea typeface="Microsoft YaHei"/>
              </a:rPr>
              <a:t> </a:t>
            </a:r>
            <a:r>
              <a:rPr b="0" lang="es-ES" sz="2200" spc="-1" strike="noStrike">
                <a:solidFill>
                  <a:srgbClr val="000000"/>
                </a:solidFill>
                <a:latin typeface="Arial"/>
                <a:ea typeface="Microsoft YaHei"/>
              </a:rPr>
              <a:t> </a:t>
            </a:r>
            <a:endParaRPr b="0" lang="es-ES" sz="2200" spc="-1" strike="noStrike">
              <a:latin typeface="Arial"/>
            </a:endParaRPr>
          </a:p>
          <a:p>
            <a:pPr>
              <a:lnSpc>
                <a:spcPct val="100000"/>
              </a:lnSpc>
            </a:pPr>
            <a:endParaRPr b="0" lang="es-ES" sz="2200" spc="-1" strike="noStrike">
              <a:latin typeface="Arial"/>
            </a:endParaRPr>
          </a:p>
          <a:p>
            <a:pPr>
              <a:lnSpc>
                <a:spcPct val="100000"/>
              </a:lnSpc>
            </a:pPr>
            <a:endParaRPr b="0" lang="es-ES" sz="2200" spc="-1" strike="noStrike">
              <a:latin typeface="Arial"/>
            </a:endParaRPr>
          </a:p>
          <a:p>
            <a:pPr>
              <a:lnSpc>
                <a:spcPct val="100000"/>
              </a:lnSpc>
            </a:pPr>
            <a:r>
              <a:rPr b="0" lang="es-ES" sz="2200" spc="-1" strike="noStrike">
                <a:solidFill>
                  <a:srgbClr val="eeeeee"/>
                </a:solidFill>
                <a:latin typeface="Arial"/>
                <a:ea typeface="Microsoft YaHei"/>
              </a:rPr>
              <a:t>La </a:t>
            </a:r>
            <a:r>
              <a:rPr b="0" lang="es-ES" sz="2400" spc="-1" strike="noStrike">
                <a:solidFill>
                  <a:srgbClr val="eeeeee"/>
                </a:solidFill>
                <a:latin typeface="Arial"/>
                <a:ea typeface="Microsoft YaHei"/>
              </a:rPr>
              <a:t>artista, curadora y editora visual Liliam Amaral (Sao Paulo, Brasil); la artista visual Mar Caldas (Vigo, España); el artista y escritor Samuel Gallástegui (Bilbao, España) ; la artista y comisaria Celeste Garrido (Pontevedra, España);</a:t>
            </a:r>
            <a:r>
              <a:rPr b="0" lang="es-ES" sz="2200" spc="-1" strike="noStrike">
                <a:solidFill>
                  <a:srgbClr val="eeeeee"/>
                </a:solidFill>
                <a:latin typeface="Arial"/>
                <a:ea typeface="Microsoft YaHei"/>
              </a:rPr>
              <a:t> la artista y catedrática de Escultura de la Universidad de Vigo  Yolanda Herranz Pascual ( Baracaldo- Vizcaya,España) l;  artista, comisaria y gestora cultural  Rosa Mascarrell- Dauder(Gandia-Valencia,España   la artista y comisaria Mau Monleón- Prada</a:t>
            </a:r>
            <a:r>
              <a:rPr b="0" lang="es-ES" sz="2400" spc="-1" strike="noStrike">
                <a:solidFill>
                  <a:srgbClr val="eeeeee"/>
                </a:solidFill>
                <a:latin typeface="Arial"/>
                <a:ea typeface="Microsoft YaHei"/>
              </a:rPr>
              <a:t>s (Valencia, España); la artista visual María Penalva-Leal (Alissia) (Valencia, España); la artista y rapsoda Manola Roig (Sueca-Valencia, España); la artista visual Bia Santos (Salvador de Bahía, Brasil); la profesora y directora del Museu d´Art Contemporani de Villafamés MACVAC Rosalía Torrent (Castellón, España); el crítico de arte y gestor cultural Alex Villar (Valencia, España) y la filósofa,crítica de arte y escritora Amparo Zacarés-Pamblanco (Valencia, España).</a:t>
            </a:r>
            <a:endParaRPr b="0" lang="es-ES" sz="2400" spc="-1" strike="noStrike">
              <a:latin typeface="Arial"/>
            </a:endParaRPr>
          </a:p>
        </p:txBody>
      </p:sp>
      <p:pic>
        <p:nvPicPr>
          <p:cNvPr id="200" name="" descr=""/>
          <p:cNvPicPr/>
          <p:nvPr/>
        </p:nvPicPr>
        <p:blipFill>
          <a:blip r:embed="rId1"/>
          <a:stretch/>
        </p:blipFill>
        <p:spPr>
          <a:xfrm>
            <a:off x="9048240" y="792000"/>
            <a:ext cx="2177280" cy="179352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CustomShape 1"/>
          <p:cNvSpPr/>
          <p:nvPr/>
        </p:nvSpPr>
        <p:spPr>
          <a:xfrm>
            <a:off x="609480" y="175680"/>
            <a:ext cx="10965600" cy="133992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4400" spc="-1" strike="noStrike">
                <a:solidFill>
                  <a:srgbClr val="eeeeee"/>
                </a:solidFill>
                <a:latin typeface="Arial"/>
                <a:ea typeface="DejaVu Sans"/>
              </a:rPr>
              <a:t>ACCIONES</a:t>
            </a:r>
            <a:br/>
            <a:r>
              <a:rPr b="0" lang="es-ES" sz="4400" spc="-1" strike="noStrike">
                <a:solidFill>
                  <a:srgbClr val="eeeeee"/>
                </a:solidFill>
                <a:latin typeface="Arial"/>
                <a:ea typeface="DejaVu Sans"/>
              </a:rPr>
              <a:t> COLECTIVA PORTAL DE IGUALDAD </a:t>
            </a:r>
            <a:endParaRPr b="0" lang="es-ES" sz="4400" spc="-1" strike="noStrike">
              <a:latin typeface="Arial"/>
            </a:endParaRPr>
          </a:p>
        </p:txBody>
      </p:sp>
      <p:sp>
        <p:nvSpPr>
          <p:cNvPr id="202" name="CustomShape 2"/>
          <p:cNvSpPr/>
          <p:nvPr/>
        </p:nvSpPr>
        <p:spPr>
          <a:xfrm>
            <a:off x="609480" y="1604520"/>
            <a:ext cx="2606040" cy="3970440"/>
          </a:xfrm>
          <a:prstGeom prst="rect">
            <a:avLst/>
          </a:prstGeom>
          <a:noFill/>
          <a:ln w="0">
            <a:noFill/>
          </a:ln>
        </p:spPr>
        <p:style>
          <a:lnRef idx="0"/>
          <a:fillRef idx="0"/>
          <a:effectRef idx="0"/>
          <a:fontRef idx="minor"/>
        </p:style>
      </p:sp>
      <p:pic>
        <p:nvPicPr>
          <p:cNvPr id="203" name="" descr=""/>
          <p:cNvPicPr/>
          <p:nvPr/>
        </p:nvPicPr>
        <p:blipFill>
          <a:blip r:embed="rId1"/>
          <a:stretch/>
        </p:blipFill>
        <p:spPr>
          <a:xfrm>
            <a:off x="216000" y="1418400"/>
            <a:ext cx="5321520" cy="5393520"/>
          </a:xfrm>
          <a:prstGeom prst="rect">
            <a:avLst/>
          </a:prstGeom>
          <a:ln w="0">
            <a:noFill/>
          </a:ln>
        </p:spPr>
      </p:pic>
      <p:pic>
        <p:nvPicPr>
          <p:cNvPr id="204" name="" descr=""/>
          <p:cNvPicPr/>
          <p:nvPr/>
        </p:nvPicPr>
        <p:blipFill>
          <a:blip r:embed="rId2"/>
          <a:stretch/>
        </p:blipFill>
        <p:spPr>
          <a:xfrm>
            <a:off x="6010560" y="1470960"/>
            <a:ext cx="5214960" cy="525600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CustomShape 1"/>
          <p:cNvSpPr/>
          <p:nvPr/>
        </p:nvSpPr>
        <p:spPr>
          <a:xfrm>
            <a:off x="609480" y="175680"/>
            <a:ext cx="10965600" cy="133992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4400" spc="-1" strike="noStrike">
                <a:solidFill>
                  <a:srgbClr val="eeeeee"/>
                </a:solidFill>
                <a:latin typeface="Arial"/>
                <a:ea typeface="DejaVu Sans"/>
              </a:rPr>
              <a:t>ACCIONES  </a:t>
            </a:r>
            <a:br/>
            <a:r>
              <a:rPr b="0" lang="es-ES" sz="4400" spc="-1" strike="noStrike">
                <a:solidFill>
                  <a:srgbClr val="eeeeee"/>
                </a:solidFill>
                <a:latin typeface="Arial"/>
                <a:ea typeface="DejaVu Sans"/>
              </a:rPr>
              <a:t>COLECTIVA PORTAL DE IGUALDAD</a:t>
            </a:r>
            <a:endParaRPr b="0" lang="es-ES" sz="4400" spc="-1" strike="noStrike">
              <a:latin typeface="Arial"/>
            </a:endParaRPr>
          </a:p>
        </p:txBody>
      </p:sp>
      <p:pic>
        <p:nvPicPr>
          <p:cNvPr id="206" name="" descr=""/>
          <p:cNvPicPr/>
          <p:nvPr/>
        </p:nvPicPr>
        <p:blipFill>
          <a:blip r:embed="rId1"/>
          <a:stretch/>
        </p:blipFill>
        <p:spPr>
          <a:xfrm>
            <a:off x="1152000" y="1656000"/>
            <a:ext cx="9713520" cy="5105520"/>
          </a:xfrm>
          <a:prstGeom prst="rect">
            <a:avLst/>
          </a:prstGeom>
          <a:ln w="0">
            <a:noFill/>
          </a:ln>
        </p:spPr>
      </p:pic>
      <p:sp>
        <p:nvSpPr>
          <p:cNvPr id="207" name="CustomShape 2"/>
          <p:cNvSpPr/>
          <p:nvPr/>
        </p:nvSpPr>
        <p:spPr>
          <a:xfrm>
            <a:off x="453960" y="1353960"/>
            <a:ext cx="174240" cy="420840"/>
          </a:xfrm>
          <a:prstGeom prst="rect">
            <a:avLst/>
          </a:prstGeom>
          <a:noFill/>
          <a:ln w="0">
            <a:noFill/>
          </a:ln>
        </p:spPr>
        <p:style>
          <a:lnRef idx="0"/>
          <a:fillRef idx="0"/>
          <a:effectRef idx="0"/>
          <a:fontRef idx="minor"/>
        </p:style>
      </p:sp>
    </p:spTree>
  </p:cSld>
  <mc:AlternateContent>
    <mc:Choice Requires="p14">
      <p:transition spd="slow" p14:dur="2000">
        <p:wipe dir="u"/>
      </p:transition>
    </mc:Choice>
    <mc:Fallback>
      <p:transition spd="slow">
        <p:wipe dir="u"/>
      </p:transition>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CustomShape 1"/>
          <p:cNvSpPr/>
          <p:nvPr/>
        </p:nvSpPr>
        <p:spPr>
          <a:xfrm>
            <a:off x="609480" y="296640"/>
            <a:ext cx="10965600" cy="109620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2800" spc="-1" strike="noStrike">
                <a:solidFill>
                  <a:srgbClr val="eeeeee"/>
                </a:solidFill>
                <a:latin typeface="Arial"/>
                <a:ea typeface="DejaVu Sans"/>
              </a:rPr>
              <a:t>Activismo sostenido desde que se inició la campaña  y que se traslada  a la opinión pública cada 29 de mes</a:t>
            </a:r>
            <a:r>
              <a:rPr b="0" lang="es-ES" sz="4400" spc="-1" strike="noStrike">
                <a:solidFill>
                  <a:srgbClr val="eeeeee"/>
                </a:solidFill>
                <a:latin typeface="Arial"/>
                <a:ea typeface="DejaVu Sans"/>
              </a:rPr>
              <a:t> </a:t>
            </a:r>
            <a:endParaRPr b="0" lang="es-ES" sz="4400" spc="-1" strike="noStrike">
              <a:latin typeface="Arial"/>
            </a:endParaRPr>
          </a:p>
        </p:txBody>
      </p:sp>
      <p:sp>
        <p:nvSpPr>
          <p:cNvPr id="209" name="CustomShape 2"/>
          <p:cNvSpPr/>
          <p:nvPr/>
        </p:nvSpPr>
        <p:spPr>
          <a:xfrm>
            <a:off x="720000" y="1855800"/>
            <a:ext cx="6872040" cy="3970440"/>
          </a:xfrm>
          <a:prstGeom prst="rect">
            <a:avLst/>
          </a:prstGeom>
          <a:noFill/>
          <a:ln w="0">
            <a:noFill/>
          </a:ln>
        </p:spPr>
        <p:style>
          <a:lnRef idx="0"/>
          <a:fillRef idx="0"/>
          <a:effectRef idx="0"/>
          <a:fontRef idx="minor"/>
        </p:style>
        <p:txBody>
          <a:bodyPr lIns="0" rIns="0" tIns="0" bIns="0" anchor="t">
            <a:normAutofit fontScale="71000"/>
          </a:bodyPr>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Manifiesto Portal de Igualdad </a:t>
            </a:r>
            <a:endParaRPr b="0" lang="es-ES" sz="3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WAM </a:t>
            </a:r>
            <a:endParaRPr b="0" lang="es-ES" sz="3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Adhesión del Museo de Villafamés  (MACVAC) al  Manifiesto</a:t>
            </a:r>
            <a:endParaRPr b="0" lang="es-ES" sz="3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Participación en las jornadas “Las Mujeres cambian los Museos . De la Igualdad a la equidad” UCM /Universidad de Buenos Aires y Saulo  Paulo </a:t>
            </a:r>
            <a:endParaRPr b="0" lang="es-ES" sz="3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Difusión en redes , programas de radio y  artículos académicos </a:t>
            </a:r>
            <a:endParaRPr b="0" lang="es-ES" sz="3200" spc="-1" strike="noStrike">
              <a:latin typeface="Arial"/>
            </a:endParaRPr>
          </a:p>
        </p:txBody>
      </p:sp>
      <p:sp>
        <p:nvSpPr>
          <p:cNvPr id="210" name="CustomShape 3"/>
          <p:cNvSpPr/>
          <p:nvPr/>
        </p:nvSpPr>
        <p:spPr>
          <a:xfrm>
            <a:off x="7899480" y="2215080"/>
            <a:ext cx="2606040" cy="3970440"/>
          </a:xfrm>
          <a:prstGeom prst="rect">
            <a:avLst/>
          </a:prstGeom>
          <a:noFill/>
          <a:ln w="0">
            <a:noFill/>
          </a:ln>
        </p:spPr>
        <p:style>
          <a:lnRef idx="0"/>
          <a:fillRef idx="0"/>
          <a:effectRef idx="0"/>
          <a:fontRef idx="minor"/>
        </p:style>
      </p:sp>
      <p:pic>
        <p:nvPicPr>
          <p:cNvPr id="211" name="" descr=""/>
          <p:cNvPicPr/>
          <p:nvPr/>
        </p:nvPicPr>
        <p:blipFill>
          <a:blip r:embed="rId1"/>
          <a:stretch/>
        </p:blipFill>
        <p:spPr>
          <a:xfrm>
            <a:off x="7992000" y="1515600"/>
            <a:ext cx="4059360" cy="373428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CustomShape 1"/>
          <p:cNvSpPr/>
          <p:nvPr/>
        </p:nvSpPr>
        <p:spPr>
          <a:xfrm>
            <a:off x="609480" y="510120"/>
            <a:ext cx="10966320" cy="66960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4400" spc="-1" strike="noStrike">
                <a:solidFill>
                  <a:srgbClr val="000000"/>
                </a:solidFill>
                <a:latin typeface="Arial"/>
                <a:ea typeface="DejaVu Sans"/>
              </a:rPr>
              <a:t>  </a:t>
            </a:r>
            <a:endParaRPr b="0" lang="es-ES" sz="4400" spc="-1" strike="noStrike">
              <a:latin typeface="Arial"/>
            </a:endParaRPr>
          </a:p>
        </p:txBody>
      </p:sp>
      <p:sp>
        <p:nvSpPr>
          <p:cNvPr id="213" name="CustomShape 2"/>
          <p:cNvSpPr/>
          <p:nvPr/>
        </p:nvSpPr>
        <p:spPr>
          <a:xfrm>
            <a:off x="609480" y="1604520"/>
            <a:ext cx="2606760" cy="3971160"/>
          </a:xfrm>
          <a:prstGeom prst="rect">
            <a:avLst/>
          </a:prstGeom>
          <a:noFill/>
          <a:ln w="0">
            <a:noFill/>
          </a:ln>
        </p:spPr>
        <p:style>
          <a:lnRef idx="0"/>
          <a:fillRef idx="0"/>
          <a:effectRef idx="0"/>
          <a:fontRef idx="minor"/>
        </p:style>
      </p:sp>
      <p:sp>
        <p:nvSpPr>
          <p:cNvPr id="214" name="CustomShape 3"/>
          <p:cNvSpPr/>
          <p:nvPr/>
        </p:nvSpPr>
        <p:spPr>
          <a:xfrm>
            <a:off x="8187480" y="2143080"/>
            <a:ext cx="2606760" cy="3971160"/>
          </a:xfrm>
          <a:prstGeom prst="rect">
            <a:avLst/>
          </a:prstGeom>
          <a:noFill/>
          <a:ln w="0">
            <a:noFill/>
          </a:ln>
        </p:spPr>
        <p:style>
          <a:lnRef idx="0"/>
          <a:fillRef idx="0"/>
          <a:effectRef idx="0"/>
          <a:fontRef idx="minor"/>
        </p:style>
      </p:sp>
      <p:pic>
        <p:nvPicPr>
          <p:cNvPr id="215" name="" descr=""/>
          <p:cNvPicPr/>
          <p:nvPr/>
        </p:nvPicPr>
        <p:blipFill>
          <a:blip r:embed="rId1"/>
          <a:stretch/>
        </p:blipFill>
        <p:spPr>
          <a:xfrm>
            <a:off x="1440000" y="144000"/>
            <a:ext cx="9354240" cy="654660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CustomShape 1"/>
          <p:cNvSpPr/>
          <p:nvPr/>
        </p:nvSpPr>
        <p:spPr>
          <a:xfrm>
            <a:off x="609480" y="114840"/>
            <a:ext cx="10966680" cy="146160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2600" spc="-1" strike="noStrike">
                <a:solidFill>
                  <a:srgbClr val="ffffff"/>
                </a:solidFill>
                <a:latin typeface="Arial"/>
                <a:ea typeface="Microsoft YaHei"/>
              </a:rPr>
              <a:t>BUENAS PRÁCTICAS</a:t>
            </a:r>
            <a:br/>
            <a:r>
              <a:rPr b="0" lang="es-ES" sz="2600" spc="-1" strike="noStrike">
                <a:solidFill>
                  <a:srgbClr val="ffffff"/>
                </a:solidFill>
                <a:latin typeface="Arial"/>
                <a:ea typeface="Microsoft YaHei"/>
              </a:rPr>
              <a:t>Firma el Manifiesto y comparte</a:t>
            </a:r>
            <a:br/>
            <a:r>
              <a:rPr b="0" lang="es-ES" sz="2600" spc="-1" strike="noStrike">
                <a:solidFill>
                  <a:srgbClr val="ffffff"/>
                </a:solidFill>
                <a:latin typeface="Arial"/>
                <a:ea typeface="Microsoft YaHei"/>
              </a:rPr>
              <a:t>https://docs.google.com/forms/</a:t>
            </a:r>
            <a:r>
              <a:rPr b="0" lang="es-ES" sz="4400" spc="-1" strike="noStrike">
                <a:solidFill>
                  <a:srgbClr val="ffffff"/>
                </a:solidFill>
                <a:latin typeface="Arial"/>
                <a:ea typeface="Microsoft YaHei"/>
              </a:rPr>
              <a:t> </a:t>
            </a:r>
            <a:r>
              <a:rPr b="0" lang="es-ES" sz="4400" spc="-1" strike="noStrike">
                <a:solidFill>
                  <a:srgbClr val="000000"/>
                </a:solidFill>
                <a:latin typeface="Arial"/>
                <a:ea typeface="Microsoft YaHei"/>
              </a:rPr>
              <a:t> </a:t>
            </a:r>
            <a:endParaRPr b="0" lang="es-ES" sz="4400" spc="-1" strike="noStrike">
              <a:latin typeface="Arial"/>
            </a:endParaRPr>
          </a:p>
        </p:txBody>
      </p:sp>
      <p:sp>
        <p:nvSpPr>
          <p:cNvPr id="217" name="CustomShape 2"/>
          <p:cNvSpPr/>
          <p:nvPr/>
        </p:nvSpPr>
        <p:spPr>
          <a:xfrm>
            <a:off x="609480" y="1604520"/>
            <a:ext cx="7377120" cy="3971520"/>
          </a:xfrm>
          <a:prstGeom prst="rect">
            <a:avLst/>
          </a:prstGeom>
          <a:noFill/>
          <a:ln w="0">
            <a:noFill/>
          </a:ln>
        </p:spPr>
        <p:style>
          <a:lnRef idx="0"/>
          <a:fillRef idx="0"/>
          <a:effectRef idx="0"/>
          <a:fontRef idx="minor"/>
        </p:style>
        <p:txBody>
          <a:bodyPr lIns="0" rIns="0" tIns="0" bIns="0" anchor="t">
            <a:normAutofit/>
          </a:bodyPr>
          <a:p>
            <a:pPr>
              <a:lnSpc>
                <a:spcPct val="100000"/>
              </a:lnSpc>
            </a:pPr>
            <a:r>
              <a:rPr b="0" lang="es-ES" sz="2800" spc="-1" strike="noStrike">
                <a:solidFill>
                  <a:srgbClr val="000000"/>
                </a:solidFill>
                <a:latin typeface="Arial"/>
                <a:ea typeface="Microsoft YaHei"/>
              </a:rPr>
              <a:t> </a:t>
            </a:r>
            <a:r>
              <a:rPr b="0" lang="es-ES" sz="2000" spc="-1" strike="noStrike">
                <a:solidFill>
                  <a:srgbClr val="eeeeee"/>
                </a:solidFill>
                <a:latin typeface="Arial"/>
                <a:ea typeface="Microsoft YaHei"/>
              </a:rPr>
              <a:t>EL papel socializador y generador de cultura  es la característica básica de los museos actuales</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eeeeee"/>
                </a:solidFill>
                <a:latin typeface="Arial"/>
                <a:ea typeface="Microsoft YaHei"/>
              </a:rPr>
              <a:t>En comunicación dialogante con el público se considera a  sus  visitantes como «participantes del proceso de construcción del conocimiento»  Lisa Roberts (1997)</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s-ES" sz="2000" spc="-1" strike="noStrike">
                <a:solidFill>
                  <a:srgbClr val="eeeeee"/>
                </a:solidFill>
                <a:latin typeface="Arial"/>
                <a:ea typeface="Microsoft YaHei"/>
              </a:rPr>
              <a:t> </a:t>
            </a:r>
            <a:r>
              <a:rPr b="0" lang="es-ES" sz="2000" spc="-1" strike="noStrike">
                <a:solidFill>
                  <a:srgbClr val="eeeeee"/>
                </a:solidFill>
                <a:latin typeface="Arial"/>
                <a:ea typeface="Microsoft YaHei"/>
              </a:rPr>
              <a:t>El </a:t>
            </a:r>
            <a:r>
              <a:rPr b="0" lang="es-ES" sz="2000" spc="-1" strike="noStrike">
                <a:solidFill>
                  <a:srgbClr val="eeeeee"/>
                </a:solidFill>
                <a:latin typeface="Arial"/>
                <a:ea typeface="Times New Roman;Times New Roman PSMT"/>
              </a:rPr>
              <a:t> museo ya no es un lugar de saber disciplinario y de alta  cultura, sino más bien un «lugar de duda, de controversia y de democracia cultural»  Carla Padró (2003)</a:t>
            </a:r>
            <a:endParaRPr b="0" lang="es-ES" sz="2000" spc="-1" strike="noStrike">
              <a:latin typeface="Arial"/>
            </a:endParaRPr>
          </a:p>
          <a:p>
            <a:pPr>
              <a:lnSpc>
                <a:spcPct val="100000"/>
              </a:lnSpc>
            </a:pPr>
            <a:r>
              <a:rPr b="0" lang="es-ES" sz="2000" spc="-1" strike="noStrike">
                <a:solidFill>
                  <a:srgbClr val="eeeeee"/>
                </a:solidFill>
                <a:latin typeface="Arial"/>
                <a:ea typeface="Times New Roman;Times New Roman PSMT"/>
              </a:rPr>
              <a:t>Urgencia de parámetros equitativos  en la gestión cultural y museística</a:t>
            </a:r>
            <a:endParaRPr b="0" lang="es-ES" sz="2000" spc="-1" strike="noStrike">
              <a:latin typeface="Arial"/>
            </a:endParaRPr>
          </a:p>
          <a:p>
            <a:pPr>
              <a:lnSpc>
                <a:spcPct val="100000"/>
              </a:lnSpc>
            </a:pPr>
            <a:endParaRPr b="0" lang="es-ES" sz="2000" spc="-1" strike="noStrike">
              <a:latin typeface="Arial"/>
            </a:endParaRPr>
          </a:p>
        </p:txBody>
      </p:sp>
      <p:pic>
        <p:nvPicPr>
          <p:cNvPr id="218" name="" descr=""/>
          <p:cNvPicPr/>
          <p:nvPr/>
        </p:nvPicPr>
        <p:blipFill>
          <a:blip r:embed="rId1"/>
          <a:stretch/>
        </p:blipFill>
        <p:spPr>
          <a:xfrm>
            <a:off x="8136000" y="1527480"/>
            <a:ext cx="3761640" cy="451512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9" name="" descr=""/>
          <p:cNvPicPr/>
          <p:nvPr/>
        </p:nvPicPr>
        <p:blipFill>
          <a:blip r:embed="rId1"/>
          <a:stretch/>
        </p:blipFill>
        <p:spPr>
          <a:xfrm>
            <a:off x="2016000" y="2376000"/>
            <a:ext cx="8130600" cy="215460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CustomShape 1"/>
          <p:cNvSpPr/>
          <p:nvPr/>
        </p:nvSpPr>
        <p:spPr>
          <a:xfrm>
            <a:off x="609480" y="510120"/>
            <a:ext cx="10963800" cy="66960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4400" spc="-1" strike="noStrike">
                <a:solidFill>
                  <a:srgbClr val="000000"/>
                </a:solidFill>
                <a:latin typeface="Arial"/>
                <a:ea typeface="DejaVu Sans"/>
              </a:rPr>
              <a:t>  </a:t>
            </a:r>
            <a:r>
              <a:rPr b="0" lang="es-ES" sz="4400" spc="-1" strike="noStrike">
                <a:solidFill>
                  <a:srgbClr val="eeeeee"/>
                </a:solidFill>
                <a:latin typeface="Arial"/>
                <a:ea typeface="DejaVu Sans"/>
              </a:rPr>
              <a:t>El paisaje cultural de una época </a:t>
            </a:r>
            <a:endParaRPr b="0" lang="es-ES" sz="4400" spc="-1" strike="noStrike">
              <a:latin typeface="Arial"/>
            </a:endParaRPr>
          </a:p>
        </p:txBody>
      </p:sp>
      <p:sp>
        <p:nvSpPr>
          <p:cNvPr id="159" name="CustomShape 2"/>
          <p:cNvSpPr/>
          <p:nvPr/>
        </p:nvSpPr>
        <p:spPr>
          <a:xfrm>
            <a:off x="609480" y="1604520"/>
            <a:ext cx="5345640" cy="3968640"/>
          </a:xfrm>
          <a:prstGeom prst="rect">
            <a:avLst/>
          </a:prstGeom>
          <a:noFill/>
          <a:ln w="0">
            <a:noFill/>
          </a:ln>
        </p:spPr>
        <p:style>
          <a:lnRef idx="0"/>
          <a:fillRef idx="0"/>
          <a:effectRef idx="0"/>
          <a:fontRef idx="minor"/>
        </p:style>
      </p:sp>
      <p:sp>
        <p:nvSpPr>
          <p:cNvPr id="160" name="CustomShape 3"/>
          <p:cNvSpPr/>
          <p:nvPr/>
        </p:nvSpPr>
        <p:spPr>
          <a:xfrm>
            <a:off x="6231960" y="1604520"/>
            <a:ext cx="5345640" cy="3968640"/>
          </a:xfrm>
          <a:prstGeom prst="rect">
            <a:avLst/>
          </a:prstGeom>
          <a:noFill/>
          <a:ln w="0">
            <a:noFill/>
          </a:ln>
        </p:spPr>
        <p:style>
          <a:lnRef idx="0"/>
          <a:fillRef idx="0"/>
          <a:effectRef idx="0"/>
          <a:fontRef idx="minor"/>
        </p:style>
      </p:sp>
      <p:sp>
        <p:nvSpPr>
          <p:cNvPr id="161" name="CustomShape 4"/>
          <p:cNvSpPr/>
          <p:nvPr/>
        </p:nvSpPr>
        <p:spPr>
          <a:xfrm>
            <a:off x="609480" y="1604520"/>
            <a:ext cx="5935320" cy="1889640"/>
          </a:xfrm>
          <a:prstGeom prst="rect">
            <a:avLst/>
          </a:prstGeom>
          <a:noFill/>
          <a:ln w="0">
            <a:noFill/>
          </a:ln>
        </p:spPr>
        <p:style>
          <a:lnRef idx="0"/>
          <a:fillRef idx="0"/>
          <a:effectRef idx="0"/>
          <a:fontRef idx="minor"/>
        </p:style>
        <p:txBody>
          <a:bodyPr lIns="0" rIns="0" tIns="0" bIns="0" anchor="t">
            <a:normAutofit fontScale="67000"/>
          </a:bodyPr>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Lógica patriarcal;canon androcéntrico; genio = atributo masculino</a:t>
            </a:r>
            <a:endParaRPr b="0" lang="es-ES" sz="3200" spc="-1" strike="noStrike">
              <a:latin typeface="Arial"/>
            </a:endParaRPr>
          </a:p>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Mujer: musa o modelo, no sujeto creador</a:t>
            </a:r>
            <a:endParaRPr b="0" lang="es-ES" sz="3200" spc="-1" strike="noStrike">
              <a:latin typeface="Arial"/>
            </a:endParaRPr>
          </a:p>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Almacén y custodia de obras de autoría masculina  </a:t>
            </a:r>
            <a:endParaRPr b="0" lang="es-ES" sz="3200" spc="-1" strike="noStrike">
              <a:latin typeface="Arial"/>
            </a:endParaRPr>
          </a:p>
        </p:txBody>
      </p:sp>
      <p:sp>
        <p:nvSpPr>
          <p:cNvPr id="162" name="CustomShape 5"/>
          <p:cNvSpPr/>
          <p:nvPr/>
        </p:nvSpPr>
        <p:spPr>
          <a:xfrm>
            <a:off x="8691480" y="2016000"/>
            <a:ext cx="2605320" cy="3969720"/>
          </a:xfrm>
          <a:prstGeom prst="rect">
            <a:avLst/>
          </a:prstGeom>
          <a:noFill/>
          <a:ln w="0">
            <a:noFill/>
          </a:ln>
        </p:spPr>
        <p:style>
          <a:lnRef idx="0"/>
          <a:fillRef idx="0"/>
          <a:effectRef idx="0"/>
          <a:fontRef idx="minor"/>
        </p:style>
      </p:sp>
      <p:sp>
        <p:nvSpPr>
          <p:cNvPr id="163" name="CustomShape 6"/>
          <p:cNvSpPr/>
          <p:nvPr/>
        </p:nvSpPr>
        <p:spPr>
          <a:xfrm>
            <a:off x="609480" y="3682080"/>
            <a:ext cx="6295320" cy="1889640"/>
          </a:xfrm>
          <a:prstGeom prst="rect">
            <a:avLst/>
          </a:prstGeom>
          <a:noFill/>
          <a:ln w="0">
            <a:noFill/>
          </a:ln>
        </p:spPr>
        <p:style>
          <a:lnRef idx="0"/>
          <a:fillRef idx="0"/>
          <a:effectRef idx="0"/>
          <a:fontRef idx="minor"/>
        </p:style>
        <p:txBody>
          <a:bodyPr lIns="0" rIns="0" tIns="0" bIns="0" anchor="t">
            <a:normAutofit fontScale="57000"/>
          </a:bodyPr>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Primeros museos: colecciones regias  </a:t>
            </a:r>
            <a:endParaRPr b="0" lang="es-ES" sz="3200" spc="-1" strike="noStrike">
              <a:latin typeface="Arial"/>
            </a:endParaRPr>
          </a:p>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 </a:t>
            </a:r>
            <a:r>
              <a:rPr b="0" lang="es-ES" sz="3200" spc="-1" strike="noStrike">
                <a:solidFill>
                  <a:srgbClr val="eeeeee"/>
                </a:solidFill>
                <a:latin typeface="Arial"/>
                <a:ea typeface="DejaVu Sans"/>
              </a:rPr>
              <a:t>Del Museo del Louvre ( París -1792) al Museum of Modern Art (NY- 1929 )</a:t>
            </a:r>
            <a:endParaRPr b="0" lang="es-ES" sz="3200" spc="-1" strike="noStrike">
              <a:latin typeface="Arial"/>
            </a:endParaRPr>
          </a:p>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Exigencia actual de un cambio de paradigma: democratización de los museos,centros de arte e instituciones artísticas </a:t>
            </a:r>
            <a:endParaRPr b="0" lang="es-ES" sz="3200" spc="-1" strike="noStrike">
              <a:latin typeface="Arial"/>
            </a:endParaRPr>
          </a:p>
        </p:txBody>
      </p:sp>
      <p:pic>
        <p:nvPicPr>
          <p:cNvPr id="164" name="" descr=""/>
          <p:cNvPicPr/>
          <p:nvPr/>
        </p:nvPicPr>
        <p:blipFill>
          <a:blip r:embed="rId1"/>
          <a:stretch/>
        </p:blipFill>
        <p:spPr>
          <a:xfrm>
            <a:off x="6696000" y="1368000"/>
            <a:ext cx="5392800" cy="532080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CustomShape 1"/>
          <p:cNvSpPr/>
          <p:nvPr/>
        </p:nvSpPr>
        <p:spPr>
          <a:xfrm>
            <a:off x="609480" y="113040"/>
            <a:ext cx="10963800" cy="146160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2600" spc="-1" strike="noStrike">
                <a:solidFill>
                  <a:srgbClr val="eeeeee"/>
                </a:solidFill>
                <a:latin typeface="Arial"/>
                <a:ea typeface="DejaVu Sans"/>
              </a:rPr>
              <a:t> </a:t>
            </a:r>
            <a:r>
              <a:rPr b="0" lang="es-ES" sz="2600" spc="-1" strike="noStrike">
                <a:solidFill>
                  <a:srgbClr val="eeeeee"/>
                </a:solidFill>
                <a:latin typeface="Arial"/>
                <a:ea typeface="DejaVu Sans"/>
              </a:rPr>
              <a:t>Museum Recount Spain  2010-2013  (UPV)</a:t>
            </a:r>
            <a:endParaRPr b="0" lang="es-ES" sz="2600" spc="-1" strike="noStrike">
              <a:latin typeface="Arial"/>
            </a:endParaRPr>
          </a:p>
          <a:p>
            <a:pPr algn="ctr">
              <a:lnSpc>
                <a:spcPct val="100000"/>
              </a:lnSpc>
            </a:pPr>
            <a:r>
              <a:rPr b="0" lang="es-ES" sz="2600" spc="-1" strike="noStrike">
                <a:solidFill>
                  <a:srgbClr val="eeeeee"/>
                </a:solidFill>
                <a:latin typeface="Arial"/>
                <a:ea typeface="DejaVu Sans"/>
              </a:rPr>
              <a:t>Guerrilla Girls</a:t>
            </a:r>
            <a:r>
              <a:rPr b="0" lang="es-ES" sz="4400" spc="-1" strike="noStrike">
                <a:solidFill>
                  <a:srgbClr val="eeeeee"/>
                </a:solidFill>
                <a:latin typeface="Arial"/>
                <a:ea typeface="DejaVu Sans"/>
              </a:rPr>
              <a:t>,</a:t>
            </a:r>
            <a:r>
              <a:rPr b="0" lang="es-ES" sz="2600" spc="-1" strike="noStrike">
                <a:solidFill>
                  <a:srgbClr val="eeeeee"/>
                </a:solidFill>
                <a:latin typeface="Arial"/>
                <a:ea typeface="DejaVu Sans"/>
              </a:rPr>
              <a:t>Valentina Paz Enríquez, Dionisio Sánchez y Mau Monleón </a:t>
            </a:r>
            <a:endParaRPr b="0" lang="es-ES" sz="2600" spc="-1" strike="noStrike">
              <a:latin typeface="Arial"/>
            </a:endParaRPr>
          </a:p>
          <a:p>
            <a:pPr algn="ctr">
              <a:lnSpc>
                <a:spcPct val="100000"/>
              </a:lnSpc>
            </a:pPr>
            <a:endParaRPr b="0" lang="es-ES" sz="2600" spc="-1" strike="noStrike">
              <a:latin typeface="Arial"/>
            </a:endParaRPr>
          </a:p>
        </p:txBody>
      </p:sp>
      <p:sp>
        <p:nvSpPr>
          <p:cNvPr id="166" name="CustomShape 2"/>
          <p:cNvSpPr/>
          <p:nvPr/>
        </p:nvSpPr>
        <p:spPr>
          <a:xfrm>
            <a:off x="609480" y="1604520"/>
            <a:ext cx="5345640" cy="3968640"/>
          </a:xfrm>
          <a:prstGeom prst="rect">
            <a:avLst/>
          </a:prstGeom>
          <a:noFill/>
          <a:ln w="0">
            <a:noFill/>
          </a:ln>
        </p:spPr>
        <p:style>
          <a:lnRef idx="0"/>
          <a:fillRef idx="0"/>
          <a:effectRef idx="0"/>
          <a:fontRef idx="minor"/>
        </p:style>
      </p:sp>
      <p:sp>
        <p:nvSpPr>
          <p:cNvPr id="167" name="CustomShape 3"/>
          <p:cNvSpPr/>
          <p:nvPr/>
        </p:nvSpPr>
        <p:spPr>
          <a:xfrm>
            <a:off x="6231960" y="1604520"/>
            <a:ext cx="5345640" cy="3968640"/>
          </a:xfrm>
          <a:prstGeom prst="rect">
            <a:avLst/>
          </a:prstGeom>
          <a:noFill/>
          <a:ln w="0">
            <a:noFill/>
          </a:ln>
        </p:spPr>
        <p:style>
          <a:lnRef idx="0"/>
          <a:fillRef idx="0"/>
          <a:effectRef idx="0"/>
          <a:fontRef idx="minor"/>
        </p:style>
      </p:sp>
      <p:pic>
        <p:nvPicPr>
          <p:cNvPr id="168" name="" descr=""/>
          <p:cNvPicPr/>
          <p:nvPr/>
        </p:nvPicPr>
        <p:blipFill>
          <a:blip r:embed="rId1"/>
          <a:stretch/>
        </p:blipFill>
        <p:spPr>
          <a:xfrm>
            <a:off x="0" y="1604520"/>
            <a:ext cx="11577600" cy="524484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CustomShape 1"/>
          <p:cNvSpPr/>
          <p:nvPr/>
        </p:nvSpPr>
        <p:spPr>
          <a:xfrm>
            <a:off x="609480" y="419760"/>
            <a:ext cx="10963800" cy="845280"/>
          </a:xfrm>
          <a:prstGeom prst="rect">
            <a:avLst/>
          </a:prstGeom>
          <a:noFill/>
          <a:ln w="0">
            <a:noFill/>
          </a:ln>
        </p:spPr>
        <p:style>
          <a:lnRef idx="0"/>
          <a:fillRef idx="0"/>
          <a:effectRef idx="0"/>
          <a:fontRef idx="minor"/>
        </p:style>
      </p:sp>
      <p:sp>
        <p:nvSpPr>
          <p:cNvPr id="170" name="CustomShape 2"/>
          <p:cNvSpPr/>
          <p:nvPr/>
        </p:nvSpPr>
        <p:spPr>
          <a:xfrm>
            <a:off x="609480" y="1604520"/>
            <a:ext cx="5345640" cy="3968640"/>
          </a:xfrm>
          <a:prstGeom prst="rect">
            <a:avLst/>
          </a:prstGeom>
          <a:noFill/>
          <a:ln w="0">
            <a:noFill/>
          </a:ln>
        </p:spPr>
        <p:style>
          <a:lnRef idx="0"/>
          <a:fillRef idx="0"/>
          <a:effectRef idx="0"/>
          <a:fontRef idx="minor"/>
        </p:style>
      </p:sp>
      <p:sp>
        <p:nvSpPr>
          <p:cNvPr id="171" name="CustomShape 3"/>
          <p:cNvSpPr/>
          <p:nvPr/>
        </p:nvSpPr>
        <p:spPr>
          <a:xfrm>
            <a:off x="6231960" y="1604520"/>
            <a:ext cx="5345640" cy="3968640"/>
          </a:xfrm>
          <a:prstGeom prst="rect">
            <a:avLst/>
          </a:prstGeom>
          <a:noFill/>
          <a:ln w="0">
            <a:noFill/>
          </a:ln>
        </p:spPr>
        <p:style>
          <a:lnRef idx="0"/>
          <a:fillRef idx="0"/>
          <a:effectRef idx="0"/>
          <a:fontRef idx="minor"/>
        </p:style>
      </p:sp>
      <p:sp>
        <p:nvSpPr>
          <p:cNvPr id="172" name="CustomShape 4"/>
          <p:cNvSpPr/>
          <p:nvPr/>
        </p:nvSpPr>
        <p:spPr>
          <a:xfrm>
            <a:off x="699480" y="1559160"/>
            <a:ext cx="5701320" cy="1889640"/>
          </a:xfrm>
          <a:prstGeom prst="rect">
            <a:avLst/>
          </a:prstGeom>
          <a:noFill/>
          <a:ln w="0">
            <a:noFill/>
          </a:ln>
        </p:spPr>
        <p:style>
          <a:lnRef idx="0"/>
          <a:fillRef idx="0"/>
          <a:effectRef idx="0"/>
          <a:fontRef idx="minor"/>
        </p:style>
        <p:txBody>
          <a:bodyPr lIns="0" rIns="0" tIns="0" bIns="0" anchor="t">
            <a:normAutofit fontScale="96000"/>
          </a:bodyPr>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Asociacionismo de mujeres: MAV – Festival de Miradas de Mujeres   /   Informe MAV 2020   ARCO 7%  mujeres</a:t>
            </a:r>
            <a:endParaRPr b="0" lang="es-ES" sz="3200" spc="-1" strike="noStrike">
              <a:latin typeface="Arial"/>
            </a:endParaRPr>
          </a:p>
        </p:txBody>
      </p:sp>
      <p:sp>
        <p:nvSpPr>
          <p:cNvPr id="173" name="CustomShape 5"/>
          <p:cNvSpPr/>
          <p:nvPr/>
        </p:nvSpPr>
        <p:spPr>
          <a:xfrm>
            <a:off x="8187480" y="2016000"/>
            <a:ext cx="2605320" cy="3969720"/>
          </a:xfrm>
          <a:prstGeom prst="rect">
            <a:avLst/>
          </a:prstGeom>
          <a:noFill/>
          <a:ln w="0">
            <a:noFill/>
          </a:ln>
        </p:spPr>
        <p:style>
          <a:lnRef idx="0"/>
          <a:fillRef idx="0"/>
          <a:effectRef idx="0"/>
          <a:fontRef idx="minor"/>
        </p:style>
      </p:sp>
      <p:sp>
        <p:nvSpPr>
          <p:cNvPr id="174" name="CustomShape 6"/>
          <p:cNvSpPr/>
          <p:nvPr/>
        </p:nvSpPr>
        <p:spPr>
          <a:xfrm>
            <a:off x="609480" y="3682080"/>
            <a:ext cx="6153120" cy="1889640"/>
          </a:xfrm>
          <a:prstGeom prst="rect">
            <a:avLst/>
          </a:prstGeom>
          <a:noFill/>
          <a:ln w="0">
            <a:noFill/>
          </a:ln>
        </p:spPr>
        <p:style>
          <a:lnRef idx="0"/>
          <a:fillRef idx="0"/>
          <a:effectRef idx="0"/>
          <a:fontRef idx="minor"/>
        </p:style>
        <p:txBody>
          <a:bodyPr lIns="0" rIns="0" tIns="0" bIns="0" anchor="t">
            <a:normAutofit fontScale="72000"/>
          </a:bodyPr>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Artistas  multidisciplinares: Yolanda Dominguez #Estamosaquí (MARTE 2017 Y ARCO 2018). </a:t>
            </a:r>
            <a:endParaRPr b="0" lang="es-ES" sz="3200" spc="-1" strike="noStrike">
              <a:latin typeface="Arial"/>
            </a:endParaRPr>
          </a:p>
          <a:p>
            <a:pPr marL="432000" indent="-317160">
              <a:lnSpc>
                <a:spcPct val="100000"/>
              </a:lnSpc>
              <a:spcBef>
                <a:spcPts val="1417"/>
              </a:spcBef>
              <a:buClr>
                <a:srgbClr val="ffffff"/>
              </a:buClr>
              <a:buSzPct val="45000"/>
              <a:buFont typeface="Wingdings" charset="2"/>
              <a:buChar char=""/>
            </a:pPr>
            <a:r>
              <a:rPr b="0" lang="es-ES" sz="3200" spc="-1" strike="noStrike">
                <a:solidFill>
                  <a:srgbClr val="eeeeee"/>
                </a:solidFill>
                <a:latin typeface="Arial"/>
                <a:ea typeface="DejaVu Sans"/>
              </a:rPr>
              <a:t>María Gimeno ‘Queridas Viejas Project’ (2019)</a:t>
            </a:r>
            <a:endParaRPr b="0" lang="es-ES" sz="3200" spc="-1" strike="noStrike">
              <a:latin typeface="Arial"/>
            </a:endParaRPr>
          </a:p>
        </p:txBody>
      </p:sp>
      <p:pic>
        <p:nvPicPr>
          <p:cNvPr id="175" name="" descr=""/>
          <p:cNvPicPr/>
          <p:nvPr/>
        </p:nvPicPr>
        <p:blipFill>
          <a:blip r:embed="rId1"/>
          <a:stretch/>
        </p:blipFill>
        <p:spPr>
          <a:xfrm>
            <a:off x="6769080" y="936000"/>
            <a:ext cx="5249520" cy="568260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CustomShape 1"/>
          <p:cNvSpPr/>
          <p:nvPr/>
        </p:nvSpPr>
        <p:spPr>
          <a:xfrm>
            <a:off x="609480" y="449640"/>
            <a:ext cx="10963800" cy="79128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2600" spc="-1" strike="noStrike">
                <a:solidFill>
                  <a:srgbClr val="eeeeee"/>
                </a:solidFill>
                <a:latin typeface="Arial"/>
                <a:ea typeface="DejaVu Sans"/>
              </a:rPr>
              <a:t>CAMBIO DE PARADIGMA</a:t>
            </a:r>
            <a:br/>
            <a:r>
              <a:rPr b="0" lang="es-ES" sz="2600" spc="-1" strike="noStrike">
                <a:solidFill>
                  <a:srgbClr val="eeeeee"/>
                </a:solidFill>
                <a:latin typeface="Arial"/>
                <a:ea typeface="DejaVu Sans"/>
              </a:rPr>
              <a:t>MUSEOS de MUJERES  y MUSEOS FEMINISTAS</a:t>
            </a:r>
            <a:endParaRPr b="0" lang="es-ES" sz="2600" spc="-1" strike="noStrike">
              <a:latin typeface="Arial"/>
            </a:endParaRPr>
          </a:p>
        </p:txBody>
      </p:sp>
      <p:sp>
        <p:nvSpPr>
          <p:cNvPr id="177" name="CustomShape 2"/>
          <p:cNvSpPr/>
          <p:nvPr/>
        </p:nvSpPr>
        <p:spPr>
          <a:xfrm>
            <a:off x="609480" y="1604520"/>
            <a:ext cx="5345640" cy="3968640"/>
          </a:xfrm>
          <a:prstGeom prst="rect">
            <a:avLst/>
          </a:prstGeom>
          <a:noFill/>
          <a:ln w="0">
            <a:noFill/>
          </a:ln>
        </p:spPr>
        <p:style>
          <a:lnRef idx="0"/>
          <a:fillRef idx="0"/>
          <a:effectRef idx="0"/>
          <a:fontRef idx="minor"/>
        </p:style>
      </p:sp>
      <p:sp>
        <p:nvSpPr>
          <p:cNvPr id="178" name="CustomShape 3"/>
          <p:cNvSpPr/>
          <p:nvPr/>
        </p:nvSpPr>
        <p:spPr>
          <a:xfrm>
            <a:off x="6231960" y="1604520"/>
            <a:ext cx="5345640" cy="3968640"/>
          </a:xfrm>
          <a:prstGeom prst="rect">
            <a:avLst/>
          </a:prstGeom>
          <a:noFill/>
          <a:ln w="0">
            <a:noFill/>
          </a:ln>
        </p:spPr>
        <p:style>
          <a:lnRef idx="0"/>
          <a:fillRef idx="0"/>
          <a:effectRef idx="0"/>
          <a:fontRef idx="minor"/>
        </p:style>
      </p:sp>
      <p:sp>
        <p:nvSpPr>
          <p:cNvPr id="179" name="CustomShape 4"/>
          <p:cNvSpPr/>
          <p:nvPr/>
        </p:nvSpPr>
        <p:spPr>
          <a:xfrm>
            <a:off x="609480" y="1604520"/>
            <a:ext cx="6656040" cy="3970440"/>
          </a:xfrm>
          <a:prstGeom prst="rect">
            <a:avLst/>
          </a:prstGeom>
          <a:noFill/>
          <a:ln w="0">
            <a:noFill/>
          </a:ln>
        </p:spPr>
        <p:style>
          <a:lnRef idx="0"/>
          <a:fillRef idx="0"/>
          <a:effectRef idx="0"/>
          <a:fontRef idx="minor"/>
        </p:style>
        <p:txBody>
          <a:bodyPr lIns="0" rIns="0" tIns="0" bIns="0" anchor="t">
            <a:normAutofit/>
          </a:bodyPr>
          <a:p>
            <a:pPr marL="432000" indent="-317880">
              <a:lnSpc>
                <a:spcPct val="100000"/>
              </a:lnSpc>
              <a:spcBef>
                <a:spcPts val="1417"/>
              </a:spcBef>
              <a:buClr>
                <a:srgbClr val="ffffff"/>
              </a:buClr>
              <a:buSzPct val="45000"/>
              <a:buFont typeface="Wingdings" charset="2"/>
              <a:buChar char=""/>
            </a:pPr>
            <a:r>
              <a:rPr b="0" lang="es-ES" sz="2200" spc="-1" strike="noStrike">
                <a:solidFill>
                  <a:srgbClr val="eeeeee"/>
                </a:solidFill>
                <a:latin typeface="Arial"/>
                <a:ea typeface="DejaVu Sans"/>
              </a:rPr>
              <a:t>National Museum of Women in the Arts (Washintong – 1981)</a:t>
            </a:r>
            <a:endParaRPr b="0" lang="es-ES" sz="2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2200" spc="-1" strike="noStrike">
                <a:solidFill>
                  <a:srgbClr val="eeeeee"/>
                </a:solidFill>
                <a:latin typeface="Arial"/>
                <a:ea typeface="DejaVu Sans"/>
              </a:rPr>
              <a:t>Frauenmuseum de Bonn (Alemania -1981)</a:t>
            </a:r>
            <a:endParaRPr b="0" lang="es-ES" sz="2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2200" spc="-1" strike="noStrike">
                <a:solidFill>
                  <a:srgbClr val="eeeeee"/>
                </a:solidFill>
                <a:latin typeface="Arial"/>
                <a:ea typeface="DejaVu Sans"/>
              </a:rPr>
              <a:t>Frauenmuseum de Hittisau (Austria -2000)</a:t>
            </a:r>
            <a:endParaRPr b="0" lang="es-ES" sz="2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2200" spc="-1" strike="noStrike">
                <a:solidFill>
                  <a:srgbClr val="eeeeee"/>
                </a:solidFill>
                <a:latin typeface="Arial"/>
                <a:ea typeface="DejaVu Sans"/>
              </a:rPr>
              <a:t>Kvinnohistorisk Museum de Umea (Suecia -2014)</a:t>
            </a:r>
            <a:endParaRPr b="0" lang="es-ES" sz="2200" spc="-1" strike="noStrike">
              <a:latin typeface="Arial"/>
            </a:endParaRPr>
          </a:p>
          <a:p>
            <a:pPr marL="432000" indent="-317880">
              <a:lnSpc>
                <a:spcPct val="100000"/>
              </a:lnSpc>
              <a:spcBef>
                <a:spcPts val="1417"/>
              </a:spcBef>
              <a:buClr>
                <a:srgbClr val="ffffff"/>
              </a:buClr>
              <a:buSzPct val="45000"/>
              <a:buFont typeface="Wingdings" charset="2"/>
              <a:buChar char=""/>
            </a:pPr>
            <a:r>
              <a:rPr b="0" lang="es-ES" sz="2200" spc="-1" strike="noStrike">
                <a:solidFill>
                  <a:srgbClr val="eeeeee"/>
                </a:solidFill>
                <a:latin typeface="Arial"/>
                <a:ea typeface="DejaVu Sans"/>
              </a:rPr>
              <a:t>IAWM  International Association of Women´s Museum (2012)</a:t>
            </a:r>
            <a:r>
              <a:rPr b="0" lang="es-ES" sz="3200" spc="-1" strike="noStrike">
                <a:solidFill>
                  <a:srgbClr val="eeeeee"/>
                </a:solidFill>
                <a:latin typeface="Arial"/>
                <a:ea typeface="DejaVu Sans"/>
              </a:rPr>
              <a:t> </a:t>
            </a:r>
            <a:endParaRPr b="0" lang="es-ES" sz="3200" spc="-1" strike="noStrike">
              <a:latin typeface="Arial"/>
            </a:endParaRPr>
          </a:p>
        </p:txBody>
      </p:sp>
      <p:pic>
        <p:nvPicPr>
          <p:cNvPr id="180" name="" descr=""/>
          <p:cNvPicPr/>
          <p:nvPr/>
        </p:nvPicPr>
        <p:blipFill>
          <a:blip r:embed="rId1"/>
          <a:stretch/>
        </p:blipFill>
        <p:spPr>
          <a:xfrm>
            <a:off x="7344000" y="1440000"/>
            <a:ext cx="4385520" cy="503352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CustomShape 1"/>
          <p:cNvSpPr/>
          <p:nvPr/>
        </p:nvSpPr>
        <p:spPr>
          <a:xfrm>
            <a:off x="609480" y="176040"/>
            <a:ext cx="10957320" cy="133992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4400" spc="-1" strike="noStrike">
                <a:solidFill>
                  <a:srgbClr val="eeeeee"/>
                </a:solidFill>
                <a:latin typeface="Arial"/>
                <a:ea typeface="DejaVu Sans"/>
              </a:rPr>
              <a:t>Importancia de una voluntad política que no se desentienda de la igualdad</a:t>
            </a:r>
            <a:endParaRPr b="0" lang="es-ES" sz="4400" spc="-1" strike="noStrike">
              <a:latin typeface="Arial"/>
            </a:endParaRPr>
          </a:p>
        </p:txBody>
      </p:sp>
      <p:sp>
        <p:nvSpPr>
          <p:cNvPr id="182" name="CustomShape 2"/>
          <p:cNvSpPr/>
          <p:nvPr/>
        </p:nvSpPr>
        <p:spPr>
          <a:xfrm>
            <a:off x="609480" y="1604520"/>
            <a:ext cx="5339160" cy="3962160"/>
          </a:xfrm>
          <a:prstGeom prst="rect">
            <a:avLst/>
          </a:prstGeom>
          <a:noFill/>
          <a:ln w="0">
            <a:noFill/>
          </a:ln>
        </p:spPr>
        <p:style>
          <a:lnRef idx="0"/>
          <a:fillRef idx="0"/>
          <a:effectRef idx="0"/>
          <a:fontRef idx="minor"/>
        </p:style>
      </p:sp>
      <p:sp>
        <p:nvSpPr>
          <p:cNvPr id="183" name="CustomShape 3"/>
          <p:cNvSpPr/>
          <p:nvPr/>
        </p:nvSpPr>
        <p:spPr>
          <a:xfrm>
            <a:off x="6231960" y="1604520"/>
            <a:ext cx="5339160" cy="3962160"/>
          </a:xfrm>
          <a:prstGeom prst="rect">
            <a:avLst/>
          </a:prstGeom>
          <a:noFill/>
          <a:ln w="0">
            <a:noFill/>
          </a:ln>
        </p:spPr>
        <p:style>
          <a:lnRef idx="0"/>
          <a:fillRef idx="0"/>
          <a:effectRef idx="0"/>
          <a:fontRef idx="minor"/>
        </p:style>
      </p:sp>
      <p:pic>
        <p:nvPicPr>
          <p:cNvPr id="184" name="" descr=""/>
          <p:cNvPicPr/>
          <p:nvPr/>
        </p:nvPicPr>
        <p:blipFill>
          <a:blip r:embed="rId1"/>
          <a:stretch/>
        </p:blipFill>
        <p:spPr>
          <a:xfrm>
            <a:off x="0" y="1486800"/>
            <a:ext cx="12176280" cy="641808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609480" y="510120"/>
            <a:ext cx="10957320" cy="661320"/>
          </a:xfrm>
          <a:prstGeom prst="rect">
            <a:avLst/>
          </a:prstGeom>
          <a:noFill/>
          <a:ln w="0">
            <a:noFill/>
          </a:ln>
        </p:spPr>
        <p:style>
          <a:lnRef idx="0"/>
          <a:fillRef idx="0"/>
          <a:effectRef idx="0"/>
          <a:fontRef idx="minor"/>
        </p:style>
      </p:sp>
      <p:sp>
        <p:nvSpPr>
          <p:cNvPr id="186" name="CustomShape 2"/>
          <p:cNvSpPr/>
          <p:nvPr/>
        </p:nvSpPr>
        <p:spPr>
          <a:xfrm>
            <a:off x="609480" y="1604520"/>
            <a:ext cx="5339160" cy="3962160"/>
          </a:xfrm>
          <a:prstGeom prst="rect">
            <a:avLst/>
          </a:prstGeom>
          <a:noFill/>
          <a:ln w="0">
            <a:noFill/>
          </a:ln>
        </p:spPr>
        <p:style>
          <a:lnRef idx="0"/>
          <a:fillRef idx="0"/>
          <a:effectRef idx="0"/>
          <a:fontRef idx="minor"/>
        </p:style>
        <p:txBody>
          <a:bodyPr lIns="0" rIns="0" tIns="0" bIns="0" anchor="t">
            <a:normAutofit/>
          </a:bodyPr>
          <a:p>
            <a:pPr marL="432000" indent="-309240">
              <a:lnSpc>
                <a:spcPct val="100000"/>
              </a:lnSpc>
              <a:spcBef>
                <a:spcPts val="1417"/>
              </a:spcBef>
              <a:buClr>
                <a:srgbClr val="ffffff"/>
              </a:buClr>
              <a:buSzPct val="45000"/>
              <a:buFont typeface="Wingdings" charset="2"/>
              <a:buChar char=""/>
            </a:pPr>
            <a:r>
              <a:rPr b="0" lang="es-ES" sz="3200" spc="-1" strike="noStrike">
                <a:solidFill>
                  <a:srgbClr val="ffffff"/>
                </a:solidFill>
                <a:latin typeface="Arial"/>
                <a:ea typeface="DejaVu Sans"/>
              </a:rPr>
              <a:t>LA IGUALDAD EN EL HORIZONTE</a:t>
            </a:r>
            <a:endParaRPr b="0" lang="es-ES" sz="3200" spc="-1" strike="noStrike">
              <a:latin typeface="Arial"/>
            </a:endParaRPr>
          </a:p>
          <a:p>
            <a:pPr marL="432000" indent="-309240">
              <a:lnSpc>
                <a:spcPct val="100000"/>
              </a:lnSpc>
              <a:spcBef>
                <a:spcPts val="1417"/>
              </a:spcBef>
              <a:buClr>
                <a:srgbClr val="ffffff"/>
              </a:buClr>
              <a:buSzPct val="45000"/>
              <a:buFont typeface="Wingdings" charset="2"/>
              <a:buChar char=""/>
            </a:pPr>
            <a:r>
              <a:rPr b="0" lang="es-ES" sz="3200" spc="-1" strike="noStrike">
                <a:solidFill>
                  <a:srgbClr val="ffffff"/>
                </a:solidFill>
                <a:latin typeface="Arial"/>
                <a:ea typeface="DejaVu Sans"/>
              </a:rPr>
              <a:t>LO 3/2007 Igualdad efectiva entre mujeres y hombres (art.23, 24,25 y 26)</a:t>
            </a:r>
            <a:endParaRPr b="0" lang="es-ES" sz="3200" spc="-1" strike="noStrike">
              <a:latin typeface="Arial"/>
            </a:endParaRPr>
          </a:p>
          <a:p>
            <a:pPr marL="432000" indent="-309240">
              <a:lnSpc>
                <a:spcPct val="100000"/>
              </a:lnSpc>
              <a:spcBef>
                <a:spcPts val="1417"/>
              </a:spcBef>
              <a:buClr>
                <a:srgbClr val="ffffff"/>
              </a:buClr>
              <a:buSzPct val="45000"/>
              <a:buFont typeface="Wingdings" charset="2"/>
              <a:buChar char=""/>
            </a:pPr>
            <a:r>
              <a:rPr b="0" lang="es-ES" sz="3200" spc="-1" strike="noStrike">
                <a:solidFill>
                  <a:srgbClr val="ffffff"/>
                </a:solidFill>
                <a:latin typeface="Arial"/>
                <a:ea typeface="DejaVu Sans"/>
              </a:rPr>
              <a:t>NUEVO PARADIGMA </a:t>
            </a:r>
            <a:endParaRPr b="0" lang="es-ES" sz="3200" spc="-1" strike="noStrike">
              <a:latin typeface="Arial"/>
            </a:endParaRPr>
          </a:p>
        </p:txBody>
      </p:sp>
      <p:sp>
        <p:nvSpPr>
          <p:cNvPr id="187" name="CustomShape 3"/>
          <p:cNvSpPr/>
          <p:nvPr/>
        </p:nvSpPr>
        <p:spPr>
          <a:xfrm>
            <a:off x="6231960" y="1604520"/>
            <a:ext cx="5339160" cy="3962160"/>
          </a:xfrm>
          <a:prstGeom prst="rect">
            <a:avLst/>
          </a:prstGeom>
          <a:noFill/>
          <a:ln w="0">
            <a:noFill/>
          </a:ln>
        </p:spPr>
        <p:style>
          <a:lnRef idx="0"/>
          <a:fillRef idx="0"/>
          <a:effectRef idx="0"/>
          <a:fontRef idx="minor"/>
        </p:style>
      </p:sp>
      <p:pic>
        <p:nvPicPr>
          <p:cNvPr id="188" name="" descr=""/>
          <p:cNvPicPr/>
          <p:nvPr/>
        </p:nvPicPr>
        <p:blipFill>
          <a:blip r:embed="rId1"/>
          <a:stretch/>
        </p:blipFill>
        <p:spPr>
          <a:xfrm>
            <a:off x="5760000" y="360000"/>
            <a:ext cx="6183720" cy="596160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CustomShape 1"/>
          <p:cNvSpPr/>
          <p:nvPr/>
        </p:nvSpPr>
        <p:spPr>
          <a:xfrm>
            <a:off x="1312200" y="577440"/>
            <a:ext cx="9605160" cy="6399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s-ES" sz="1800" spc="-1" strike="noStrike">
                <a:solidFill>
                  <a:srgbClr val="eeeeee"/>
                </a:solidFill>
                <a:latin typeface="Arial"/>
                <a:ea typeface="DejaVu Sans"/>
              </a:rPr>
              <a:t>Artículo 26. La igualdad en el ámbito de la creación y producción artística e intelectual.</a:t>
            </a:r>
            <a:endParaRPr b="0" lang="es-ES" sz="1800" spc="-1" strike="noStrike">
              <a:latin typeface="Arial"/>
            </a:endParaRPr>
          </a:p>
          <a:p>
            <a:pPr>
              <a:lnSpc>
                <a:spcPct val="100000"/>
              </a:lnSpc>
            </a:pPr>
            <a:r>
              <a:rPr b="0" lang="es-ES" sz="1800" spc="-1" strike="noStrike">
                <a:solidFill>
                  <a:srgbClr val="eeeeee"/>
                </a:solidFill>
                <a:latin typeface="Arial"/>
                <a:ea typeface="DejaVu Sans"/>
              </a:rPr>
              <a:t>1. Las autoridades públicas, en el ámbito de sus competencias, velarán por hacer</a:t>
            </a:r>
            <a:endParaRPr b="0" lang="es-ES" sz="1800" spc="-1" strike="noStrike">
              <a:latin typeface="Arial"/>
            </a:endParaRPr>
          </a:p>
          <a:p>
            <a:pPr>
              <a:lnSpc>
                <a:spcPct val="100000"/>
              </a:lnSpc>
            </a:pPr>
            <a:r>
              <a:rPr b="0" lang="es-ES" sz="1800" spc="-1" strike="noStrike">
                <a:solidFill>
                  <a:srgbClr val="eeeeee"/>
                </a:solidFill>
                <a:latin typeface="Arial"/>
                <a:ea typeface="DejaVu Sans"/>
              </a:rPr>
              <a:t>efectivo el principio de igualdad de trato y de oportunidades entre mujeres y hombres en todo</a:t>
            </a:r>
            <a:endParaRPr b="0" lang="es-ES" sz="1800" spc="-1" strike="noStrike">
              <a:latin typeface="Arial"/>
            </a:endParaRPr>
          </a:p>
          <a:p>
            <a:pPr>
              <a:lnSpc>
                <a:spcPct val="100000"/>
              </a:lnSpc>
            </a:pPr>
            <a:r>
              <a:rPr b="0" lang="es-ES" sz="1800" spc="-1" strike="noStrike">
                <a:solidFill>
                  <a:srgbClr val="eeeeee"/>
                </a:solidFill>
                <a:latin typeface="Arial"/>
                <a:ea typeface="DejaVu Sans"/>
              </a:rPr>
              <a:t>lo concerniente a la creación y producción artística e intelectual y a la difusión de la misma.</a:t>
            </a:r>
            <a:endParaRPr b="0" lang="es-ES" sz="1800" spc="-1" strike="noStrike">
              <a:latin typeface="Arial"/>
            </a:endParaRPr>
          </a:p>
          <a:p>
            <a:pPr>
              <a:lnSpc>
                <a:spcPct val="100000"/>
              </a:lnSpc>
            </a:pPr>
            <a:r>
              <a:rPr b="0" lang="es-ES" sz="1800" spc="-1" strike="noStrike">
                <a:solidFill>
                  <a:srgbClr val="eeeeee"/>
                </a:solidFill>
                <a:latin typeface="Arial"/>
                <a:ea typeface="DejaVu Sans"/>
              </a:rPr>
              <a:t>2. Los distintos organismos, agencias, entes y demás estructuras de las</a:t>
            </a:r>
            <a:endParaRPr b="0" lang="es-ES" sz="1800" spc="-1" strike="noStrike">
              <a:latin typeface="Arial"/>
            </a:endParaRPr>
          </a:p>
          <a:p>
            <a:pPr>
              <a:lnSpc>
                <a:spcPct val="100000"/>
              </a:lnSpc>
            </a:pPr>
            <a:r>
              <a:rPr b="0" lang="es-ES" sz="1800" spc="-1" strike="noStrike">
                <a:solidFill>
                  <a:srgbClr val="eeeeee"/>
                </a:solidFill>
                <a:latin typeface="Arial"/>
                <a:ea typeface="DejaVu Sans"/>
              </a:rPr>
              <a:t>administraciones públicas que de modo directo o indirecto configuren el sistema de gestión</a:t>
            </a:r>
            <a:endParaRPr b="0" lang="es-ES" sz="1800" spc="-1" strike="noStrike">
              <a:latin typeface="Arial"/>
            </a:endParaRPr>
          </a:p>
          <a:p>
            <a:pPr>
              <a:lnSpc>
                <a:spcPct val="100000"/>
              </a:lnSpc>
            </a:pPr>
            <a:r>
              <a:rPr b="0" lang="es-ES" sz="1800" spc="-1" strike="noStrike">
                <a:solidFill>
                  <a:srgbClr val="eeeeee"/>
                </a:solidFill>
                <a:latin typeface="Arial"/>
                <a:ea typeface="DejaVu Sans"/>
              </a:rPr>
              <a:t>cultural, desarrollarán las siguientes actuaciones:</a:t>
            </a:r>
            <a:endParaRPr b="0" lang="es-ES" sz="1800" spc="-1" strike="noStrike">
              <a:latin typeface="Arial"/>
            </a:endParaRPr>
          </a:p>
          <a:p>
            <a:pPr>
              <a:lnSpc>
                <a:spcPct val="100000"/>
              </a:lnSpc>
            </a:pPr>
            <a:r>
              <a:rPr b="0" lang="es-ES" sz="1800" spc="-1" strike="noStrike">
                <a:solidFill>
                  <a:srgbClr val="eeeeee"/>
                </a:solidFill>
                <a:latin typeface="Arial"/>
                <a:ea typeface="DejaVu Sans"/>
              </a:rPr>
              <a:t>a) Adoptar iniciativas destinadas a favorecer la promoción específica de las mujeres en</a:t>
            </a:r>
            <a:endParaRPr b="0" lang="es-ES" sz="1800" spc="-1" strike="noStrike">
              <a:latin typeface="Arial"/>
            </a:endParaRPr>
          </a:p>
          <a:p>
            <a:pPr>
              <a:lnSpc>
                <a:spcPct val="100000"/>
              </a:lnSpc>
            </a:pPr>
            <a:r>
              <a:rPr b="0" lang="es-ES" sz="1800" spc="-1" strike="noStrike">
                <a:solidFill>
                  <a:srgbClr val="eeeeee"/>
                </a:solidFill>
                <a:latin typeface="Arial"/>
                <a:ea typeface="DejaVu Sans"/>
              </a:rPr>
              <a:t>la cultura y a combatir su discriminación estructural y/o difusa.</a:t>
            </a:r>
            <a:endParaRPr b="0" lang="es-ES" sz="1800" spc="-1" strike="noStrike">
              <a:latin typeface="Arial"/>
            </a:endParaRPr>
          </a:p>
          <a:p>
            <a:pPr>
              <a:lnSpc>
                <a:spcPct val="100000"/>
              </a:lnSpc>
            </a:pPr>
            <a:r>
              <a:rPr b="0" lang="es-ES" sz="1800" spc="-1" strike="noStrike">
                <a:solidFill>
                  <a:srgbClr val="eeeeee"/>
                </a:solidFill>
                <a:latin typeface="Arial"/>
                <a:ea typeface="DejaVu Sans"/>
              </a:rPr>
              <a:t>b) Políticas activas de ayuda a la creación y producción artística e intelectual de autoría</a:t>
            </a:r>
            <a:endParaRPr b="0" lang="es-ES" sz="1800" spc="-1" strike="noStrike">
              <a:latin typeface="Arial"/>
            </a:endParaRPr>
          </a:p>
          <a:p>
            <a:pPr>
              <a:lnSpc>
                <a:spcPct val="100000"/>
              </a:lnSpc>
            </a:pPr>
            <a:r>
              <a:rPr b="0" lang="es-ES" sz="1800" spc="-1" strike="noStrike">
                <a:solidFill>
                  <a:srgbClr val="eeeeee"/>
                </a:solidFill>
                <a:latin typeface="Arial"/>
                <a:ea typeface="DejaVu Sans"/>
              </a:rPr>
              <a:t>femenina, traducidas en incentivos de naturaleza económica, con el objeto de crear las</a:t>
            </a:r>
            <a:endParaRPr b="0" lang="es-ES" sz="1800" spc="-1" strike="noStrike">
              <a:latin typeface="Arial"/>
            </a:endParaRPr>
          </a:p>
          <a:p>
            <a:pPr>
              <a:lnSpc>
                <a:spcPct val="100000"/>
              </a:lnSpc>
            </a:pPr>
            <a:r>
              <a:rPr b="0" lang="es-ES" sz="1800" spc="-1" strike="noStrike">
                <a:solidFill>
                  <a:srgbClr val="eeeeee"/>
                </a:solidFill>
                <a:latin typeface="Arial"/>
                <a:ea typeface="DejaVu Sans"/>
              </a:rPr>
              <a:t>condiciones para que se produzca una efectiva igualdad de oportunidades.</a:t>
            </a:r>
            <a:endParaRPr b="0" lang="es-ES" sz="1800" spc="-1" strike="noStrike">
              <a:latin typeface="Arial"/>
            </a:endParaRPr>
          </a:p>
          <a:p>
            <a:pPr>
              <a:lnSpc>
                <a:spcPct val="100000"/>
              </a:lnSpc>
            </a:pPr>
            <a:r>
              <a:rPr b="0" lang="es-ES" sz="1800" spc="-1" strike="noStrike">
                <a:solidFill>
                  <a:srgbClr val="eeeeee"/>
                </a:solidFill>
                <a:latin typeface="Arial"/>
                <a:ea typeface="DejaVu Sans"/>
              </a:rPr>
              <a:t>c) Promover la presencia equilibrada de mujeres y hombres en la oferta artística y</a:t>
            </a:r>
            <a:endParaRPr b="0" lang="es-ES" sz="1800" spc="-1" strike="noStrike">
              <a:latin typeface="Arial"/>
            </a:endParaRPr>
          </a:p>
          <a:p>
            <a:pPr>
              <a:lnSpc>
                <a:spcPct val="100000"/>
              </a:lnSpc>
            </a:pPr>
            <a:r>
              <a:rPr b="0" lang="es-ES" sz="1800" spc="-1" strike="noStrike">
                <a:solidFill>
                  <a:srgbClr val="eeeeee"/>
                </a:solidFill>
                <a:latin typeface="Arial"/>
                <a:ea typeface="DejaVu Sans"/>
              </a:rPr>
              <a:t>cultural pública.</a:t>
            </a:r>
            <a:endParaRPr b="0" lang="es-ES" sz="1800" spc="-1" strike="noStrike">
              <a:latin typeface="Arial"/>
            </a:endParaRPr>
          </a:p>
          <a:p>
            <a:pPr>
              <a:lnSpc>
                <a:spcPct val="100000"/>
              </a:lnSpc>
            </a:pPr>
            <a:r>
              <a:rPr b="0" lang="es-ES" sz="1800" spc="-1" strike="noStrike">
                <a:solidFill>
                  <a:srgbClr val="eeeeee"/>
                </a:solidFill>
                <a:latin typeface="Arial"/>
                <a:ea typeface="DejaVu Sans"/>
              </a:rPr>
              <a:t>d) Que se respete y se garantice la representación equilibrada en los distintos órganos</a:t>
            </a:r>
            <a:endParaRPr b="0" lang="es-ES" sz="1800" spc="-1" strike="noStrike">
              <a:latin typeface="Arial"/>
            </a:endParaRPr>
          </a:p>
          <a:p>
            <a:pPr>
              <a:lnSpc>
                <a:spcPct val="100000"/>
              </a:lnSpc>
            </a:pPr>
            <a:r>
              <a:rPr b="0" lang="es-ES" sz="1800" spc="-1" strike="noStrike">
                <a:solidFill>
                  <a:srgbClr val="eeeeee"/>
                </a:solidFill>
                <a:latin typeface="Arial"/>
                <a:ea typeface="DejaVu Sans"/>
              </a:rPr>
              <a:t>consultivos, científicos y de decisión existentes en el organigrama artístico y cultural.</a:t>
            </a:r>
            <a:endParaRPr b="0" lang="es-ES" sz="1800" spc="-1" strike="noStrike">
              <a:latin typeface="Arial"/>
            </a:endParaRPr>
          </a:p>
          <a:p>
            <a:pPr>
              <a:lnSpc>
                <a:spcPct val="100000"/>
              </a:lnSpc>
            </a:pPr>
            <a:r>
              <a:rPr b="0" lang="es-ES" sz="1800" spc="-1" strike="noStrike">
                <a:solidFill>
                  <a:srgbClr val="eeeeee"/>
                </a:solidFill>
                <a:latin typeface="Arial"/>
                <a:ea typeface="DejaVu Sans"/>
              </a:rPr>
              <a:t>e) Adoptar medidas de acción positiva a la creación y producción artística e intelectual de</a:t>
            </a:r>
            <a:endParaRPr b="0" lang="es-ES" sz="1800" spc="-1" strike="noStrike">
              <a:latin typeface="Arial"/>
            </a:endParaRPr>
          </a:p>
          <a:p>
            <a:pPr>
              <a:lnSpc>
                <a:spcPct val="100000"/>
              </a:lnSpc>
            </a:pPr>
            <a:r>
              <a:rPr b="0" lang="es-ES" sz="1800" spc="-1" strike="noStrike">
                <a:solidFill>
                  <a:srgbClr val="eeeeee"/>
                </a:solidFill>
                <a:latin typeface="Arial"/>
                <a:ea typeface="DejaVu Sans"/>
              </a:rPr>
              <a:t>las mujeres, propiciando el intercambio cultural, intelectual y artístico, tanto nacional como</a:t>
            </a:r>
            <a:endParaRPr b="0" lang="es-ES" sz="1800" spc="-1" strike="noStrike">
              <a:latin typeface="Arial"/>
            </a:endParaRPr>
          </a:p>
          <a:p>
            <a:pPr>
              <a:lnSpc>
                <a:spcPct val="100000"/>
              </a:lnSpc>
            </a:pPr>
            <a:r>
              <a:rPr b="0" lang="es-ES" sz="1800" spc="-1" strike="noStrike">
                <a:solidFill>
                  <a:srgbClr val="eeeeee"/>
                </a:solidFill>
                <a:latin typeface="Arial"/>
                <a:ea typeface="DejaVu Sans"/>
              </a:rPr>
              <a:t>internacional, y la suscripción de convenios con los organismos competentes.</a:t>
            </a:r>
            <a:endParaRPr b="0" lang="es-ES" sz="1800" spc="-1" strike="noStrike">
              <a:latin typeface="Arial"/>
            </a:endParaRPr>
          </a:p>
          <a:p>
            <a:pPr>
              <a:lnSpc>
                <a:spcPct val="100000"/>
              </a:lnSpc>
            </a:pPr>
            <a:r>
              <a:rPr b="0" lang="es-ES" sz="1800" spc="-1" strike="noStrike">
                <a:solidFill>
                  <a:srgbClr val="eeeeee"/>
                </a:solidFill>
                <a:latin typeface="Arial"/>
                <a:ea typeface="DejaVu Sans"/>
              </a:rPr>
              <a:t>f) En general y al amparo del artículo 11 de la presente Ley, todas las acciones positivas</a:t>
            </a:r>
            <a:endParaRPr b="0" lang="es-ES" sz="1800" spc="-1" strike="noStrike">
              <a:latin typeface="Arial"/>
            </a:endParaRPr>
          </a:p>
          <a:p>
            <a:pPr>
              <a:lnSpc>
                <a:spcPct val="100000"/>
              </a:lnSpc>
            </a:pPr>
            <a:r>
              <a:rPr b="0" lang="es-ES" sz="1800" spc="-1" strike="noStrike">
                <a:solidFill>
                  <a:srgbClr val="eeeeee"/>
                </a:solidFill>
                <a:latin typeface="Arial"/>
                <a:ea typeface="DejaVu Sans"/>
              </a:rPr>
              <a:t>necesarias para corregir las situaciones de desigualdad en la producción y creación</a:t>
            </a:r>
            <a:endParaRPr b="0" lang="es-ES" sz="1800" spc="-1" strike="noStrike">
              <a:latin typeface="Arial"/>
            </a:endParaRPr>
          </a:p>
          <a:p>
            <a:pPr>
              <a:lnSpc>
                <a:spcPct val="100000"/>
              </a:lnSpc>
            </a:pPr>
            <a:r>
              <a:rPr b="0" lang="es-ES" sz="1800" spc="-1" strike="noStrike">
                <a:solidFill>
                  <a:srgbClr val="eeeeee"/>
                </a:solidFill>
                <a:latin typeface="Arial"/>
                <a:ea typeface="DejaVu Sans"/>
              </a:rPr>
              <a:t>intelectual artística y cultural de las mujeres.</a:t>
            </a:r>
            <a:endParaRPr b="0" lang="es-ES" sz="1800" spc="-1" strike="noStrike">
              <a:latin typeface="Arial"/>
            </a:endParaRPr>
          </a:p>
        </p:txBody>
      </p:sp>
    </p:spTree>
  </p:cSld>
  <mc:AlternateContent>
    <mc:Choice Requires="p14">
      <p:transition spd="slow" p14:dur="2000">
        <p:wipe dir="u"/>
      </p:transition>
    </mc:Choice>
    <mc:Fallback>
      <p:transition spd="slow">
        <p:wipe dir="u"/>
      </p:transition>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CustomShape 1"/>
          <p:cNvSpPr/>
          <p:nvPr/>
        </p:nvSpPr>
        <p:spPr>
          <a:xfrm>
            <a:off x="609480" y="342360"/>
            <a:ext cx="10965600" cy="1004760"/>
          </a:xfrm>
          <a:prstGeom prst="rect">
            <a:avLst/>
          </a:prstGeom>
          <a:noFill/>
          <a:ln w="0">
            <a:noFill/>
          </a:ln>
        </p:spPr>
        <p:style>
          <a:lnRef idx="0"/>
          <a:fillRef idx="0"/>
          <a:effectRef idx="0"/>
          <a:fontRef idx="minor"/>
        </p:style>
        <p:txBody>
          <a:bodyPr lIns="0" rIns="0" tIns="0" bIns="0" anchor="ctr">
            <a:spAutoFit/>
          </a:bodyPr>
          <a:p>
            <a:pPr algn="ctr">
              <a:lnSpc>
                <a:spcPct val="100000"/>
              </a:lnSpc>
            </a:pPr>
            <a:r>
              <a:rPr b="0" lang="es-ES" sz="2200" spc="-1" strike="noStrike">
                <a:solidFill>
                  <a:srgbClr val="000000"/>
                </a:solidFill>
                <a:latin typeface="Arial"/>
                <a:ea typeface="Microsoft YaHei"/>
              </a:rPr>
              <a:t>  </a:t>
            </a:r>
            <a:r>
              <a:rPr b="0" lang="es-ES" sz="2200" spc="-1" strike="noStrike">
                <a:solidFill>
                  <a:srgbClr val="eeeeee"/>
                </a:solidFill>
                <a:latin typeface="Arial"/>
                <a:ea typeface="Microsoft YaHei"/>
              </a:rPr>
              <a:t>Herramienta MAV de Autodiagnóstico</a:t>
            </a:r>
            <a:br/>
            <a:r>
              <a:rPr b="0" lang="es-ES" sz="2200" spc="-1" strike="noStrike">
                <a:solidFill>
                  <a:srgbClr val="eeeeee"/>
                </a:solidFill>
                <a:latin typeface="Arial"/>
                <a:ea typeface="Microsoft YaHei"/>
              </a:rPr>
              <a:t> para la Igualdad en Museos y Centros de Arte</a:t>
            </a:r>
            <a:br/>
            <a:r>
              <a:rPr b="0" lang="es-ES" sz="2200" spc="-1" strike="noStrike" u="sng">
                <a:solidFill>
                  <a:srgbClr val="0000ff"/>
                </a:solidFill>
                <a:uFillTx/>
                <a:latin typeface="Arial"/>
                <a:ea typeface="Microsoft YaHei"/>
                <a:hlinkClick r:id="rId1"/>
              </a:rPr>
              <a:t>https://mav.org.es</a:t>
            </a:r>
            <a:r>
              <a:rPr b="0" lang="es-ES" sz="2200" spc="-1" strike="noStrike">
                <a:solidFill>
                  <a:srgbClr val="0000ff"/>
                </a:solidFill>
                <a:latin typeface="Arial"/>
                <a:ea typeface="Microsoft YaHei"/>
              </a:rPr>
              <a:t>    2020</a:t>
            </a:r>
            <a:endParaRPr b="0" lang="es-ES" sz="2200" spc="-1" strike="noStrike">
              <a:latin typeface="Arial"/>
            </a:endParaRPr>
          </a:p>
        </p:txBody>
      </p:sp>
      <p:sp>
        <p:nvSpPr>
          <p:cNvPr id="191" name="CustomShape 2"/>
          <p:cNvSpPr/>
          <p:nvPr/>
        </p:nvSpPr>
        <p:spPr>
          <a:xfrm>
            <a:off x="609480" y="1855080"/>
            <a:ext cx="6944040" cy="3970440"/>
          </a:xfrm>
          <a:prstGeom prst="rect">
            <a:avLst/>
          </a:prstGeom>
          <a:noFill/>
          <a:ln w="0">
            <a:noFill/>
          </a:ln>
        </p:spPr>
        <p:style>
          <a:lnRef idx="0"/>
          <a:fillRef idx="0"/>
          <a:effectRef idx="0"/>
          <a:fontRef idx="minor"/>
        </p:style>
        <p:txBody>
          <a:bodyPr lIns="0" rIns="0" tIns="0" bIns="0" anchor="t">
            <a:normAutofit fontScale="95000"/>
          </a:bodyPr>
          <a:p>
            <a:pPr>
              <a:lnSpc>
                <a:spcPct val="100000"/>
              </a:lnSpc>
            </a:pPr>
            <a:r>
              <a:rPr b="0" lang="es-ES" sz="2000" spc="-1" strike="noStrike">
                <a:solidFill>
                  <a:srgbClr val="eeeeee"/>
                </a:solidFill>
                <a:latin typeface="Arial"/>
                <a:ea typeface="Microsoft YaHei"/>
              </a:rPr>
              <a:t>«Los museos son espacios de autoridad singulares que marcan un lugar de significación y trascendencia. Son escenarios donde acontece lo importante en términos culturales, donde cristaliza lo más valioso de cada cultura. Lo que debe permanecer. El museo, al presentarnos de modo solemne piezas elegidas del pasado, educa irreversiblemente, sea la educación un elemento presente o ausente de las programaciones de estas instituciones. Educa desde la presencia y desde la ausencia, desde lo valioso y desde lo desechable, desde lo que considera central a  lo que considera anecdótico, desde lo que señala necesario y que define como contingente, desde los fines prioritarios e irrenunciables a los secundarios y suprimibles»   </a:t>
            </a:r>
            <a:endParaRPr b="0" lang="es-ES" sz="2000" spc="-1" strike="noStrike">
              <a:latin typeface="Arial"/>
            </a:endParaRPr>
          </a:p>
          <a:p>
            <a:pPr>
              <a:lnSpc>
                <a:spcPct val="100000"/>
              </a:lnSpc>
            </a:pPr>
            <a:r>
              <a:rPr b="0" lang="es-ES" sz="2200" spc="-1" strike="noStrike">
                <a:solidFill>
                  <a:srgbClr val="eeeeee"/>
                </a:solidFill>
                <a:latin typeface="Arial"/>
                <a:ea typeface="Microsoft YaHei"/>
              </a:rPr>
              <a:t>Marián López Fdz. Cao  y Alma Porta Lledó (2020)</a:t>
            </a:r>
            <a:endParaRPr b="0" lang="es-ES" sz="2200" spc="-1" strike="noStrike">
              <a:latin typeface="Arial"/>
            </a:endParaRPr>
          </a:p>
        </p:txBody>
      </p:sp>
      <p:pic>
        <p:nvPicPr>
          <p:cNvPr id="192" name="" descr=""/>
          <p:cNvPicPr/>
          <p:nvPr/>
        </p:nvPicPr>
        <p:blipFill>
          <a:blip r:embed="rId2"/>
          <a:stretch/>
        </p:blipFill>
        <p:spPr>
          <a:xfrm>
            <a:off x="7632000" y="1800000"/>
            <a:ext cx="4385520" cy="4673520"/>
          </a:xfrm>
          <a:prstGeom prst="rect">
            <a:avLst/>
          </a:prstGeom>
          <a:ln w="0">
            <a:noFill/>
          </a:ln>
        </p:spPr>
      </p:pic>
    </p:spTree>
  </p:cSld>
  <mc:AlternateContent>
    <mc:Choice Requires="p14">
      <p:transition spd="slow" p14:dur="2000">
        <p:wipe dir="u"/>
      </p:transition>
    </mc:Choice>
    <mc:Fallback>
      <p:transition spd="slow">
        <p:wipe dir="u"/>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927</TotalTime>
  <Application>LibreOffice/7.2.1.2$Windows_X86_64 LibreOffice_project/87b77fad49947c1441b67c559c339af8f3517e22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2019-09-25T10:27:10Z</dcterms:created>
  <dc:creator>AMPARO ZACARES PAMBLANCO</dc:creator>
  <dc:description/>
  <dc:language>es-ES</dc:language>
  <cp:lastModifiedBy/>
  <dcterms:modified xsi:type="dcterms:W3CDTF">2021-09-22T22:11:10Z</dcterms:modified>
  <cp:revision>113</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0</vt:i4>
  </property>
  <property fmtid="{D5CDD505-2E9C-101B-9397-08002B2CF9AE}" pid="3" name="HyperlinksChanged">
    <vt:bool>0</vt:bool>
  </property>
  <property fmtid="{D5CDD505-2E9C-101B-9397-08002B2CF9AE}" pid="4" name="LinksUpToDate">
    <vt:bool>0</vt:bool>
  </property>
  <property fmtid="{D5CDD505-2E9C-101B-9397-08002B2CF9AE}" pid="5" name="MMClips">
    <vt:i4>0</vt:i4>
  </property>
  <property fmtid="{D5CDD505-2E9C-101B-9397-08002B2CF9AE}" pid="6" name="Notes">
    <vt:i4>0</vt:i4>
  </property>
  <property fmtid="{D5CDD505-2E9C-101B-9397-08002B2CF9AE}" pid="7" name="PresentationFormat">
    <vt:lpwstr>Panorámica</vt:lpwstr>
  </property>
  <property fmtid="{D5CDD505-2E9C-101B-9397-08002B2CF9AE}" pid="8" name="ScaleCrop">
    <vt:bool>0</vt:bool>
  </property>
  <property fmtid="{D5CDD505-2E9C-101B-9397-08002B2CF9AE}" pid="9" name="ShareDoc">
    <vt:bool>0</vt:bool>
  </property>
  <property fmtid="{D5CDD505-2E9C-101B-9397-08002B2CF9AE}" pid="10" name="Slides">
    <vt:i4>4</vt:i4>
  </property>
</Properties>
</file>